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0"/>
  </p:notesMasterIdLst>
  <p:handoutMasterIdLst>
    <p:handoutMasterId r:id="rId11"/>
  </p:handoutMasterIdLst>
  <p:sldIdLst>
    <p:sldId id="273" r:id="rId5"/>
    <p:sldId id="275" r:id="rId6"/>
    <p:sldId id="289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D2ED1-36E5-C128-5971-FBEED476040A}" v="4" dt="2024-10-21T22:22:24.913"/>
    <p1510:client id="{AA8FB875-865A-6221-E61E-8EF0A58C9407}" v="229" dt="2024-10-21T18:35:58.78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3E059A32-C240-7A9D-EDF9-4F9783AD5AE5}"/>
    <pc:docChg chg="modSld">
      <pc:chgData name="Jennifer Elorreaga" userId="S::jennifer.elorreaga@logan.edu::e1aa907a-6c11-435a-a88c-cc89013b43d8" providerId="AD" clId="Web-{3E059A32-C240-7A9D-EDF9-4F9783AD5AE5}" dt="2024-04-26T19:18:39.358" v="14" actId="1076"/>
      <pc:docMkLst>
        <pc:docMk/>
      </pc:docMkLst>
      <pc:sldChg chg="modSp">
        <pc:chgData name="Jennifer Elorreaga" userId="S::jennifer.elorreaga@logan.edu::e1aa907a-6c11-435a-a88c-cc89013b43d8" providerId="AD" clId="Web-{3E059A32-C240-7A9D-EDF9-4F9783AD5AE5}" dt="2024-04-26T19:18:39.358" v="14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3E059A32-C240-7A9D-EDF9-4F9783AD5AE5}" dt="2024-04-26T19:18:39.358" v="14" actId="1076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CBFB1D82-623A-26F3-D9CA-78A9D5EB412C}"/>
    <pc:docChg chg="modSld">
      <pc:chgData name="Jennifer Elorreaga" userId="S::jennifer.elorreaga@logan.edu::e1aa907a-6c11-435a-a88c-cc89013b43d8" providerId="AD" clId="Web-{CBFB1D82-623A-26F3-D9CA-78A9D5EB412C}" dt="2023-07-19T16:34:10.135" v="151"/>
      <pc:docMkLst>
        <pc:docMk/>
      </pc:docMkLst>
      <pc:sldChg chg="modSp">
        <pc:chgData name="Jennifer Elorreaga" userId="S::jennifer.elorreaga@logan.edu::e1aa907a-6c11-435a-a88c-cc89013b43d8" providerId="AD" clId="Web-{CBFB1D82-623A-26F3-D9CA-78A9D5EB412C}" dt="2023-07-19T16:30:25.504" v="36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BFB1D82-623A-26F3-D9CA-78A9D5EB412C}" dt="2023-07-19T16:30:25.504" v="36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addSp delSp modSp mod modClrScheme chgLayout">
        <pc:chgData name="Jennifer Elorreaga" userId="S::jennifer.elorreaga@logan.edu::e1aa907a-6c11-435a-a88c-cc89013b43d8" providerId="AD" clId="Web-{CBFB1D82-623A-26F3-D9CA-78A9D5EB412C}" dt="2023-07-19T16:34:10.135" v="151"/>
        <pc:sldMkLst>
          <pc:docMk/>
          <pc:sldMk cId="420664609" sldId="287"/>
        </pc:sldMkLst>
        <pc:spChg chg="mod or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3" creationId="{E0E3CE52-6887-B1B7-5FC6-E1BAEF3174D5}"/>
          </ac:spMkLst>
        </pc:spChg>
        <pc:spChg chg="add del mo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11" creationId="{75D678C0-E8DB-29A8-AB7C-4EB719139E91}"/>
          </ac:spMkLst>
        </pc:spChg>
        <pc:spChg chg="mo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13" creationId="{D89F8EE1-8482-AE21-0498-A2F02B77AD44}"/>
          </ac:spMkLst>
        </pc:spChg>
        <pc:graphicFrameChg chg="add del mod">
          <ac:chgData name="Jennifer Elorreaga" userId="S::jennifer.elorreaga@logan.edu::e1aa907a-6c11-435a-a88c-cc89013b43d8" providerId="AD" clId="Web-{CBFB1D82-623A-26F3-D9CA-78A9D5EB412C}" dt="2023-07-19T16:31:23.974" v="39"/>
          <ac:graphicFrameMkLst>
            <pc:docMk/>
            <pc:sldMk cId="420664609" sldId="287"/>
            <ac:graphicFrameMk id="15" creationId="{85B86111-5597-A4D6-8362-5C77B1EF919E}"/>
          </ac:graphicFrameMkLst>
        </pc:graphicFrameChg>
        <pc:graphicFrameChg chg="add del mod">
          <ac:chgData name="Jennifer Elorreaga" userId="S::jennifer.elorreaga@logan.edu::e1aa907a-6c11-435a-a88c-cc89013b43d8" providerId="AD" clId="Web-{CBFB1D82-623A-26F3-D9CA-78A9D5EB412C}" dt="2023-07-19T16:32:52.274" v="68"/>
          <ac:graphicFrameMkLst>
            <pc:docMk/>
            <pc:sldMk cId="420664609" sldId="287"/>
            <ac:graphicFrameMk id="16" creationId="{91C36E01-3DF9-30B6-6B15-5653485F324E}"/>
          </ac:graphicFrameMkLst>
        </pc:graphicFrameChg>
        <pc:graphicFrameChg chg="add mod">
          <ac:chgData name="Jennifer Elorreaga" userId="S::jennifer.elorreaga@logan.edu::e1aa907a-6c11-435a-a88c-cc89013b43d8" providerId="AD" clId="Web-{CBFB1D82-623A-26F3-D9CA-78A9D5EB412C}" dt="2023-07-19T16:34:10.135" v="151"/>
          <ac:graphicFrameMkLst>
            <pc:docMk/>
            <pc:sldMk cId="420664609" sldId="287"/>
            <ac:graphicFrameMk id="17" creationId="{20FFAA4C-409B-1873-E00F-E02DBC875551}"/>
          </ac:graphicFrameMkLst>
        </pc:graphicFrameChg>
        <pc:picChg chg="del ord">
          <ac:chgData name="Jennifer Elorreaga" userId="S::jennifer.elorreaga@logan.edu::e1aa907a-6c11-435a-a88c-cc89013b43d8" providerId="AD" clId="Web-{CBFB1D82-623A-26F3-D9CA-78A9D5EB412C}" dt="2023-07-19T16:30:50.223" v="37"/>
          <ac:picMkLst>
            <pc:docMk/>
            <pc:sldMk cId="420664609" sldId="287"/>
            <ac:picMk id="7" creationId="{25FA8EC3-AA70-DA8D-64B4-DCBF67E77ED9}"/>
          </ac:picMkLst>
        </pc:picChg>
      </pc:sldChg>
    </pc:docChg>
  </pc:docChgLst>
  <pc:docChgLst>
    <pc:chgData name="Jennifer Elorreaga" userId="S::jennifer.elorreaga@logan.edu::e1aa907a-6c11-435a-a88c-cc89013b43d8" providerId="AD" clId="Web-{83F25555-8CA9-AAB3-AAB6-CBDC08625EEE}"/>
    <pc:docChg chg="sldOrd">
      <pc:chgData name="Jennifer Elorreaga" userId="S::jennifer.elorreaga@logan.edu::e1aa907a-6c11-435a-a88c-cc89013b43d8" providerId="AD" clId="Web-{83F25555-8CA9-AAB3-AAB6-CBDC08625EEE}" dt="2023-05-12T14:42:53.534" v="2"/>
      <pc:docMkLst>
        <pc:docMk/>
      </pc:docMkLst>
      <pc:sldChg chg="ord">
        <pc:chgData name="Jennifer Elorreaga" userId="S::jennifer.elorreaga@logan.edu::e1aa907a-6c11-435a-a88c-cc89013b43d8" providerId="AD" clId="Web-{83F25555-8CA9-AAB3-AAB6-CBDC08625EEE}" dt="2023-05-12T14:42:48.018" v="0"/>
        <pc:sldMkLst>
          <pc:docMk/>
          <pc:sldMk cId="3347698232" sldId="273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0.206" v="1"/>
        <pc:sldMkLst>
          <pc:docMk/>
          <pc:sldMk cId="342131329" sldId="275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3.534" v="2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A494358F-A4E0-FA03-796C-27D0C29AD454}"/>
    <pc:docChg chg="modSld">
      <pc:chgData name="Jennifer Elorreaga" userId="S::jennifer.elorreaga@logan.edu::e1aa907a-6c11-435a-a88c-cc89013b43d8" providerId="AD" clId="Web-{A494358F-A4E0-FA03-796C-27D0C29AD454}" dt="2024-02-09T19:49:31.803" v="3"/>
      <pc:docMkLst>
        <pc:docMk/>
      </pc:docMkLst>
      <pc:sldChg chg="modSp">
        <pc:chgData name="Jennifer Elorreaga" userId="S::jennifer.elorreaga@logan.edu::e1aa907a-6c11-435a-a88c-cc89013b43d8" providerId="AD" clId="Web-{A494358F-A4E0-FA03-796C-27D0C29AD454}" dt="2024-02-09T19:49:31.803" v="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494358F-A4E0-FA03-796C-27D0C29AD454}" dt="2024-02-09T19:49:31.803" v="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0A0A224A-976A-7E48-4CB6-4DCE538B380B}"/>
    <pc:docChg chg="modSld">
      <pc:chgData name="Jennifer Elorreaga" userId="S::jennifer.elorreaga@logan.edu::e1aa907a-6c11-435a-a88c-cc89013b43d8" providerId="AD" clId="Web-{0A0A224A-976A-7E48-4CB6-4DCE538B380B}" dt="2024-01-26T17:32:16.038" v="5"/>
      <pc:docMkLst>
        <pc:docMk/>
      </pc:docMkLst>
      <pc:sldChg chg="modSp">
        <pc:chgData name="Jennifer Elorreaga" userId="S::jennifer.elorreaga@logan.edu::e1aa907a-6c11-435a-a88c-cc89013b43d8" providerId="AD" clId="Web-{0A0A224A-976A-7E48-4CB6-4DCE538B380B}" dt="2024-01-26T17:32:16.038" v="5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A0A224A-976A-7E48-4CB6-4DCE538B380B}" dt="2024-01-26T17:32:16.038" v="5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1659D194-AD3D-CBDF-8195-24B53F1876AB}"/>
    <pc:docChg chg="modSld">
      <pc:chgData name="Jennifer Elorreaga" userId="S::jennifer.elorreaga@logan.edu::e1aa907a-6c11-435a-a88c-cc89013b43d8" providerId="AD" clId="Web-{1659D194-AD3D-CBDF-8195-24B53F1876AB}" dt="2024-04-24T18:16:29.144" v="285"/>
      <pc:docMkLst>
        <pc:docMk/>
      </pc:docMkLst>
      <pc:sldChg chg="delSp modSp">
        <pc:chgData name="Jennifer Elorreaga" userId="S::jennifer.elorreaga@logan.edu::e1aa907a-6c11-435a-a88c-cc89013b43d8" providerId="AD" clId="Web-{1659D194-AD3D-CBDF-8195-24B53F1876AB}" dt="2024-04-24T18:16:29.144" v="285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1659D194-AD3D-CBDF-8195-24B53F1876AB}" dt="2024-04-24T18:16:29.144" v="285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cxnChg chg="del">
          <ac:chgData name="Jennifer Elorreaga" userId="S::jennifer.elorreaga@logan.edu::e1aa907a-6c11-435a-a88c-cc89013b43d8" providerId="AD" clId="Web-{1659D194-AD3D-CBDF-8195-24B53F1876AB}" dt="2024-04-24T18:12:14.414" v="24"/>
          <ac:cxnSpMkLst>
            <pc:docMk/>
            <pc:sldMk cId="3347698232" sldId="273"/>
            <ac:cxnSpMk id="6" creationId="{975FCC4B-1F1C-9737-EE9E-90E56614F1E6}"/>
          </ac:cxnSpMkLst>
        </pc:cxnChg>
        <pc:cxnChg chg="mod">
          <ac:chgData name="Jennifer Elorreaga" userId="S::jennifer.elorreaga@logan.edu::e1aa907a-6c11-435a-a88c-cc89013b43d8" providerId="AD" clId="Web-{1659D194-AD3D-CBDF-8195-24B53F1876AB}" dt="2024-04-24T18:15:24.313" v="249" actId="14100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3F48E419-54A2-B6FB-438C-2BD9DF027904}"/>
    <pc:docChg chg="modSld">
      <pc:chgData name="Jennifer Elorreaga" userId="S::jennifer.elorreaga@logan.edu::e1aa907a-6c11-435a-a88c-cc89013b43d8" providerId="AD" clId="Web-{3F48E419-54A2-B6FB-438C-2BD9DF027904}" dt="2023-05-12T14:37:37.702" v="25" actId="1076"/>
      <pc:docMkLst>
        <pc:docMk/>
      </pc:docMkLst>
      <pc:sldChg chg="modSp">
        <pc:chgData name="Jennifer Elorreaga" userId="S::jennifer.elorreaga@logan.edu::e1aa907a-6c11-435a-a88c-cc89013b43d8" providerId="AD" clId="Web-{3F48E419-54A2-B6FB-438C-2BD9DF027904}" dt="2023-05-12T14:37:37.702" v="25" actId="1076"/>
        <pc:sldMkLst>
          <pc:docMk/>
          <pc:sldMk cId="809263698" sldId="283"/>
        </pc:sldMkLst>
        <pc:spChg chg="mod">
          <ac:chgData name="Jennifer Elorreaga" userId="S::jennifer.elorreaga@logan.edu::e1aa907a-6c11-435a-a88c-cc89013b43d8" providerId="AD" clId="Web-{3F48E419-54A2-B6FB-438C-2BD9DF027904}" dt="2023-05-12T14:37:37.702" v="25" actId="1076"/>
          <ac:spMkLst>
            <pc:docMk/>
            <pc:sldMk cId="809263698" sldId="283"/>
            <ac:spMk id="2" creationId="{4F50E8F8-CBC6-4A56-A60B-FDBF1E1F1214}"/>
          </ac:spMkLst>
        </pc:spChg>
        <pc:spChg chg="mod">
          <ac:chgData name="Jennifer Elorreaga" userId="S::jennifer.elorreaga@logan.edu::e1aa907a-6c11-435a-a88c-cc89013b43d8" providerId="AD" clId="Web-{3F48E419-54A2-B6FB-438C-2BD9DF027904}" dt="2023-05-12T14:36:08.402" v="3" actId="1076"/>
          <ac:spMkLst>
            <pc:docMk/>
            <pc:sldMk cId="809263698" sldId="283"/>
            <ac:spMk id="3" creationId="{72258620-D380-473B-A288-E14928A16BDB}"/>
          </ac:spMkLst>
        </pc:spChg>
        <pc:picChg chg="mod">
          <ac:chgData name="Jennifer Elorreaga" userId="S::jennifer.elorreaga@logan.edu::e1aa907a-6c11-435a-a88c-cc89013b43d8" providerId="AD" clId="Web-{3F48E419-54A2-B6FB-438C-2BD9DF027904}" dt="2023-05-12T14:37:20.045" v="21" actId="14100"/>
          <ac:picMkLst>
            <pc:docMk/>
            <pc:sldMk cId="809263698" sldId="283"/>
            <ac:picMk id="4" creationId="{130F4234-6D65-928C-F914-1E32E49A06D3}"/>
          </ac:picMkLst>
        </pc:picChg>
      </pc:sldChg>
    </pc:docChg>
  </pc:docChgLst>
  <pc:docChgLst>
    <pc:chgData name="Jennifer Elorreaga" userId="S::jennifer.elorreaga@logan.edu::e1aa907a-6c11-435a-a88c-cc89013b43d8" providerId="AD" clId="Web-{AA8FB875-865A-6221-E61E-8EF0A58C9407}"/>
    <pc:docChg chg="modSld">
      <pc:chgData name="Jennifer Elorreaga" userId="S::jennifer.elorreaga@logan.edu::e1aa907a-6c11-435a-a88c-cc89013b43d8" providerId="AD" clId="Web-{AA8FB875-865A-6221-E61E-8EF0A58C9407}" dt="2024-10-21T18:35:58.781" v="155" actId="20577"/>
      <pc:docMkLst>
        <pc:docMk/>
      </pc:docMkLst>
      <pc:sldChg chg="modSp">
        <pc:chgData name="Jennifer Elorreaga" userId="S::jennifer.elorreaga@logan.edu::e1aa907a-6c11-435a-a88c-cc89013b43d8" providerId="AD" clId="Web-{AA8FB875-865A-6221-E61E-8EF0A58C9407}" dt="2024-10-21T18:33:30.713" v="123" actId="14100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AA8FB875-865A-6221-E61E-8EF0A58C9407}" dt="2024-10-21T18:20:36.370" v="105" actId="20577"/>
          <ac:spMkLst>
            <pc:docMk/>
            <pc:sldMk cId="342131329" sldId="275"/>
            <ac:spMk id="3" creationId="{ECB05549-2382-A371-A013-7A3AB12193DF}"/>
          </ac:spMkLst>
        </pc:spChg>
        <pc:spChg chg="mod">
          <ac:chgData name="Jennifer Elorreaga" userId="S::jennifer.elorreaga@logan.edu::e1aa907a-6c11-435a-a88c-cc89013b43d8" providerId="AD" clId="Web-{AA8FB875-865A-6221-E61E-8EF0A58C9407}" dt="2024-10-21T18:33:30.713" v="123" actId="14100"/>
          <ac:spMkLst>
            <pc:docMk/>
            <pc:sldMk cId="342131329" sldId="275"/>
            <ac:spMk id="6" creationId="{7DB38482-0C05-158D-A7DE-BDE5CE95C99E}"/>
          </ac:spMkLst>
        </pc:spChg>
        <pc:spChg chg="mod">
          <ac:chgData name="Jennifer Elorreaga" userId="S::jennifer.elorreaga@logan.edu::e1aa907a-6c11-435a-a88c-cc89013b43d8" providerId="AD" clId="Web-{AA8FB875-865A-6221-E61E-8EF0A58C9407}" dt="2024-10-21T18:33:26.713" v="122" actId="1076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AA8FB875-865A-6221-E61E-8EF0A58C9407}" dt="2024-10-21T18:34:50.044" v="139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AA8FB875-865A-6221-E61E-8EF0A58C9407}" dt="2024-10-21T18:34:50.044" v="139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AA8FB875-865A-6221-E61E-8EF0A58C9407}" dt="2024-10-21T18:34:32.856" v="133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AA8FB875-865A-6221-E61E-8EF0A58C9407}" dt="2024-10-21T18:34:32.856" v="133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  <pc:sldChg chg="modSp">
        <pc:chgData name="Jennifer Elorreaga" userId="S::jennifer.elorreaga@logan.edu::e1aa907a-6c11-435a-a88c-cc89013b43d8" providerId="AD" clId="Web-{AA8FB875-865A-6221-E61E-8EF0A58C9407}" dt="2024-10-21T18:35:58.781" v="155" actId="20577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AA8FB875-865A-6221-E61E-8EF0A58C9407}" dt="2024-10-21T18:35:58.781" v="155" actId="20577"/>
          <ac:spMkLst>
            <pc:docMk/>
            <pc:sldMk cId="4243372354" sldId="289"/>
            <ac:spMk id="7" creationId="{54278E53-0AFA-F7C4-3F2E-61588642A27E}"/>
          </ac:spMkLst>
        </pc:spChg>
      </pc:sldChg>
    </pc:docChg>
  </pc:docChgLst>
  <pc:docChgLst>
    <pc:chgData name="Jennifer Elorreaga" userId="S::jennifer.elorreaga@logan.edu::e1aa907a-6c11-435a-a88c-cc89013b43d8" providerId="AD" clId="Web-{66CDAF21-A1D3-4B18-47D3-9C2A58DEE3F2}"/>
    <pc:docChg chg="modSld">
      <pc:chgData name="Jennifer Elorreaga" userId="S::jennifer.elorreaga@logan.edu::e1aa907a-6c11-435a-a88c-cc89013b43d8" providerId="AD" clId="Web-{66CDAF21-A1D3-4B18-47D3-9C2A58DEE3F2}" dt="2024-02-15T21:24:08.895" v="4" actId="1076"/>
      <pc:docMkLst>
        <pc:docMk/>
      </pc:docMkLst>
      <pc:sldChg chg="addSp modSp">
        <pc:chgData name="Jennifer Elorreaga" userId="S::jennifer.elorreaga@logan.edu::e1aa907a-6c11-435a-a88c-cc89013b43d8" providerId="AD" clId="Web-{66CDAF21-A1D3-4B18-47D3-9C2A58DEE3F2}" dt="2024-02-15T21:24:08.895" v="4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66CDAF21-A1D3-4B18-47D3-9C2A58DEE3F2}" dt="2024-02-15T21:24:08.895" v="4" actId="1076"/>
          <ac:picMkLst>
            <pc:docMk/>
            <pc:sldMk cId="3347698232" sldId="273"/>
            <ac:picMk id="4" creationId="{93B6E6E3-7AC7-DBEA-1F14-48E9427E005A}"/>
          </ac:picMkLst>
        </pc:picChg>
      </pc:sldChg>
    </pc:docChg>
  </pc:docChgLst>
  <pc:docChgLst>
    <pc:chgData name="Jennifer Elorreaga" userId="S::jennifer.elorreaga@logan.edu::e1aa907a-6c11-435a-a88c-cc89013b43d8" providerId="AD" clId="Web-{973F0252-AD8B-76F5-82EF-DC963E0648FA}"/>
    <pc:docChg chg="addSld delSld modSld">
      <pc:chgData name="Jennifer Elorreaga" userId="S::jennifer.elorreaga@logan.edu::e1aa907a-6c11-435a-a88c-cc89013b43d8" providerId="AD" clId="Web-{973F0252-AD8B-76F5-82EF-DC963E0648FA}" dt="2023-05-31T18:03:04.353" v="9"/>
      <pc:docMkLst>
        <pc:docMk/>
      </pc:docMkLst>
      <pc:sldChg chg="modSp">
        <pc:chgData name="Jennifer Elorreaga" userId="S::jennifer.elorreaga@logan.edu::e1aa907a-6c11-435a-a88c-cc89013b43d8" providerId="AD" clId="Web-{973F0252-AD8B-76F5-82EF-DC963E0648FA}" dt="2023-05-31T17:56:49.401" v="0" actId="14100"/>
        <pc:sldMkLst>
          <pc:docMk/>
          <pc:sldMk cId="809263698" sldId="283"/>
        </pc:sldMkLst>
        <pc:picChg chg="mod">
          <ac:chgData name="Jennifer Elorreaga" userId="S::jennifer.elorreaga@logan.edu::e1aa907a-6c11-435a-a88c-cc89013b43d8" providerId="AD" clId="Web-{973F0252-AD8B-76F5-82EF-DC963E0648FA}" dt="2023-05-31T17:56:49.401" v="0" actId="14100"/>
          <ac:picMkLst>
            <pc:docMk/>
            <pc:sldMk cId="809263698" sldId="283"/>
            <ac:picMk id="4" creationId="{130F4234-6D65-928C-F914-1E32E49A06D3}"/>
          </ac:picMkLst>
        </pc:picChg>
      </pc:sldChg>
      <pc:sldChg chg="addSp delSp modSp add del mod replId setBg">
        <pc:chgData name="Jennifer Elorreaga" userId="S::jennifer.elorreaga@logan.edu::e1aa907a-6c11-435a-a88c-cc89013b43d8" providerId="AD" clId="Web-{973F0252-AD8B-76F5-82EF-DC963E0648FA}" dt="2023-05-31T18:03:04.353" v="9"/>
        <pc:sldMkLst>
          <pc:docMk/>
          <pc:sldMk cId="2415385401" sldId="288"/>
        </pc:sldMkLst>
        <pc:spChg chg="del mod">
          <ac:chgData name="Jennifer Elorreaga" userId="S::jennifer.elorreaga@logan.edu::e1aa907a-6c11-435a-a88c-cc89013b43d8" providerId="AD" clId="Web-{973F0252-AD8B-76F5-82EF-DC963E0648FA}" dt="2023-05-31T18:02:04.679" v="3"/>
          <ac:spMkLst>
            <pc:docMk/>
            <pc:sldMk cId="2415385401" sldId="288"/>
            <ac:spMk id="2" creationId="{4F50E8F8-CBC6-4A56-A60B-FDBF1E1F1214}"/>
          </ac:spMkLst>
        </pc:spChg>
        <pc:spChg chg="del">
          <ac:chgData name="Jennifer Elorreaga" userId="S::jennifer.elorreaga@logan.edu::e1aa907a-6c11-435a-a88c-cc89013b43d8" providerId="AD" clId="Web-{973F0252-AD8B-76F5-82EF-DC963E0648FA}" dt="2023-05-31T18:02:05.820" v="4"/>
          <ac:spMkLst>
            <pc:docMk/>
            <pc:sldMk cId="2415385401" sldId="288"/>
            <ac:spMk id="3" creationId="{72258620-D380-473B-A288-E14928A16BDB}"/>
          </ac:spMkLst>
        </pc:spChg>
        <pc:spChg chg="add del mod">
          <ac:chgData name="Jennifer Elorreaga" userId="S::jennifer.elorreaga@logan.edu::e1aa907a-6c11-435a-a88c-cc89013b43d8" providerId="AD" clId="Web-{973F0252-AD8B-76F5-82EF-DC963E0648FA}" dt="2023-05-31T18:02:08.148" v="5"/>
          <ac:spMkLst>
            <pc:docMk/>
            <pc:sldMk cId="2415385401" sldId="288"/>
            <ac:spMk id="6" creationId="{34D61317-5B81-3DE1-7A35-37B449C7A71C}"/>
          </ac:spMkLst>
        </pc:spChg>
        <pc:spChg chg="add del mod">
          <ac:chgData name="Jennifer Elorreaga" userId="S::jennifer.elorreaga@logan.edu::e1aa907a-6c11-435a-a88c-cc89013b43d8" providerId="AD" clId="Web-{973F0252-AD8B-76F5-82EF-DC963E0648FA}" dt="2023-05-31T18:02:09.335" v="6"/>
          <ac:spMkLst>
            <pc:docMk/>
            <pc:sldMk cId="2415385401" sldId="288"/>
            <ac:spMk id="8" creationId="{8C0B3697-0272-D277-00EE-564F0DAEAD27}"/>
          </ac:spMkLst>
        </pc:spChg>
        <pc:picChg chg="mod">
          <ac:chgData name="Jennifer Elorreaga" userId="S::jennifer.elorreaga@logan.edu::e1aa907a-6c11-435a-a88c-cc89013b43d8" providerId="AD" clId="Web-{973F0252-AD8B-76F5-82EF-DC963E0648FA}" dt="2023-05-31T18:02:11.242" v="7" actId="1076"/>
          <ac:picMkLst>
            <pc:docMk/>
            <pc:sldMk cId="2415385401" sldId="288"/>
            <ac:picMk id="4" creationId="{130F4234-6D65-928C-F914-1E32E49A06D3}"/>
          </ac:picMkLst>
        </pc:picChg>
      </pc:sldChg>
    </pc:docChg>
  </pc:docChgLst>
  <pc:docChgLst>
    <pc:chgData name="Jennifer Elorreaga" userId="S::jennifer.elorreaga@logan.edu::e1aa907a-6c11-435a-a88c-cc89013b43d8" providerId="AD" clId="Web-{5AD7EBF8-7475-56DE-5F90-4ADF7FA63A8B}"/>
    <pc:docChg chg="delSld modSld">
      <pc:chgData name="Jennifer Elorreaga" userId="S::jennifer.elorreaga@logan.edu::e1aa907a-6c11-435a-a88c-cc89013b43d8" providerId="AD" clId="Web-{5AD7EBF8-7475-56DE-5F90-4ADF7FA63A8B}" dt="2023-09-08T21:36:44.314" v="201" actId="20577"/>
      <pc:docMkLst>
        <pc:docMk/>
      </pc:docMkLst>
      <pc:sldChg chg="del">
        <pc:chgData name="Jennifer Elorreaga" userId="S::jennifer.elorreaga@logan.edu::e1aa907a-6c11-435a-a88c-cc89013b43d8" providerId="AD" clId="Web-{5AD7EBF8-7475-56DE-5F90-4ADF7FA63A8B}" dt="2023-09-08T21:18:37.562" v="4"/>
        <pc:sldMkLst>
          <pc:docMk/>
          <pc:sldMk cId="1344647200" sldId="264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9.451" v="2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32.641" v="199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AD7EBF8-7475-56DE-5F90-4ADF7FA63A8B}" dt="2023-09-08T21:36:32.641" v="199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19.078" v="196" actId="1076"/>
          <ac:spMkLst>
            <pc:docMk/>
            <pc:sldMk cId="3347698232" sldId="273"/>
            <ac:spMk id="3" creationId="{95ACB4B6-C3FA-C034-DC52-8F491EF3BFAA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24.188" v="197" actId="1076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5AD7EBF8-7475-56DE-5F90-4ADF7FA63A8B}" dt="2023-09-08T21:36:14.235" v="195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5AD7EBF8-7475-56DE-5F90-4ADF7FA63A8B}" dt="2023-09-08T21:36:39.001" v="200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5AD7EBF8-7475-56DE-5F90-4ADF7FA63A8B}" dt="2023-09-08T21:36:39.001" v="200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5:59.062" v="193" actId="1076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02.687" v="194" actId="1076"/>
          <ac:spMkLst>
            <pc:docMk/>
            <pc:sldMk cId="342131329" sldId="275"/>
            <ac:spMk id="5" creationId="{155A63A7-E29B-6DF6-1B74-B9E983109546}"/>
          </ac:spMkLst>
        </pc:spChg>
      </pc:sldChg>
      <pc:sldChg chg="del">
        <pc:chgData name="Jennifer Elorreaga" userId="S::jennifer.elorreaga@logan.edu::e1aa907a-6c11-435a-a88c-cc89013b43d8" providerId="AD" clId="Web-{5AD7EBF8-7475-56DE-5F90-4ADF7FA63A8B}" dt="2023-09-08T21:18:35.202" v="3"/>
        <pc:sldMkLst>
          <pc:docMk/>
          <pc:sldMk cId="214253364" sldId="277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9.842" v="5"/>
        <pc:sldMkLst>
          <pc:docMk/>
          <pc:sldMk cId="3113318487" sldId="280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1.436" v="0"/>
        <pc:sldMkLst>
          <pc:docMk/>
          <pc:sldMk cId="809263698" sldId="283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3.764" v="1"/>
        <pc:sldMkLst>
          <pc:docMk/>
          <pc:sldMk cId="306933949" sldId="286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44.314" v="201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5AD7EBF8-7475-56DE-5F90-4ADF7FA63A8B}" dt="2023-09-08T21:36:44.314" v="201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 modGraphic">
          <ac:chgData name="Jennifer Elorreaga" userId="S::jennifer.elorreaga@logan.edu::e1aa907a-6c11-435a-a88c-cc89013b43d8" providerId="AD" clId="Web-{5AD7EBF8-7475-56DE-5F90-4ADF7FA63A8B}" dt="2023-09-08T21:35:45.249" v="192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F37BE9AC-ABAC-F2BE-84F1-37D06B7A8D6E}"/>
    <pc:docChg chg="modSld">
      <pc:chgData name="Jennifer Elorreaga" userId="S::jennifer.elorreaga@logan.edu::e1aa907a-6c11-435a-a88c-cc89013b43d8" providerId="AD" clId="Web-{F37BE9AC-ABAC-F2BE-84F1-37D06B7A8D6E}" dt="2023-07-21T18:27:42.815" v="2"/>
      <pc:docMkLst>
        <pc:docMk/>
      </pc:docMkLst>
      <pc:sldChg chg="modSp">
        <pc:chgData name="Jennifer Elorreaga" userId="S::jennifer.elorreaga@logan.edu::e1aa907a-6c11-435a-a88c-cc89013b43d8" providerId="AD" clId="Web-{F37BE9AC-ABAC-F2BE-84F1-37D06B7A8D6E}" dt="2023-07-21T18:27:42.815" v="2"/>
        <pc:sldMkLst>
          <pc:docMk/>
          <pc:sldMk cId="214253364" sldId="277"/>
        </pc:sldMkLst>
        <pc:picChg chg="mod">
          <ac:chgData name="Jennifer Elorreaga" userId="S::jennifer.elorreaga@logan.edu::e1aa907a-6c11-435a-a88c-cc89013b43d8" providerId="AD" clId="Web-{F37BE9AC-ABAC-F2BE-84F1-37D06B7A8D6E}" dt="2023-07-21T18:16:18.685" v="0"/>
          <ac:picMkLst>
            <pc:docMk/>
            <pc:sldMk cId="214253364" sldId="277"/>
            <ac:picMk id="26" creationId="{A83B3A1A-1842-4B27-A578-D179E6A77E14}"/>
          </ac:picMkLst>
        </pc:picChg>
        <pc:picChg chg="mod">
          <ac:chgData name="Jennifer Elorreaga" userId="S::jennifer.elorreaga@logan.edu::e1aa907a-6c11-435a-a88c-cc89013b43d8" providerId="AD" clId="Web-{F37BE9AC-ABAC-F2BE-84F1-37D06B7A8D6E}" dt="2023-07-21T18:20:12.833" v="1"/>
          <ac:picMkLst>
            <pc:docMk/>
            <pc:sldMk cId="214253364" sldId="277"/>
            <ac:picMk id="28" creationId="{A0FEAE46-9AE4-4548-A546-E3A75A1EE344}"/>
          </ac:picMkLst>
        </pc:picChg>
        <pc:picChg chg="mod">
          <ac:chgData name="Jennifer Elorreaga" userId="S::jennifer.elorreaga@logan.edu::e1aa907a-6c11-435a-a88c-cc89013b43d8" providerId="AD" clId="Web-{F37BE9AC-ABAC-F2BE-84F1-37D06B7A8D6E}" dt="2023-07-21T18:27:42.815" v="2"/>
          <ac:picMkLst>
            <pc:docMk/>
            <pc:sldMk cId="214253364" sldId="277"/>
            <ac:picMk id="30" creationId="{3FA97161-1437-4446-8F3D-9F9A8F4AA454}"/>
          </ac:picMkLst>
        </pc:picChg>
      </pc:sldChg>
    </pc:docChg>
  </pc:docChgLst>
  <pc:docChgLst>
    <pc:chgData name="Jennifer Elorreaga" userId="S::jennifer.elorreaga@logan.edu::e1aa907a-6c11-435a-a88c-cc89013b43d8" providerId="AD" clId="Web-{B43E7966-8371-2C5A-DA3B-665A99ED043C}"/>
    <pc:docChg chg="modSld">
      <pc:chgData name="Jennifer Elorreaga" userId="S::jennifer.elorreaga@logan.edu::e1aa907a-6c11-435a-a88c-cc89013b43d8" providerId="AD" clId="Web-{B43E7966-8371-2C5A-DA3B-665A99ED043C}" dt="2023-07-24T15:30:07.130" v="197" actId="20577"/>
      <pc:docMkLst>
        <pc:docMk/>
      </pc:docMkLst>
      <pc:sldChg chg="modSp">
        <pc:chgData name="Jennifer Elorreaga" userId="S::jennifer.elorreaga@logan.edu::e1aa907a-6c11-435a-a88c-cc89013b43d8" providerId="AD" clId="Web-{B43E7966-8371-2C5A-DA3B-665A99ED043C}" dt="2023-07-24T15:23:46.322" v="2" actId="20577"/>
        <pc:sldMkLst>
          <pc:docMk/>
          <pc:sldMk cId="3635862414" sldId="269"/>
        </pc:sldMkLst>
        <pc:spChg chg="mod">
          <ac:chgData name="Jennifer Elorreaga" userId="S::jennifer.elorreaga@logan.edu::e1aa907a-6c11-435a-a88c-cc89013b43d8" providerId="AD" clId="Web-{B43E7966-8371-2C5A-DA3B-665A99ED043C}" dt="2023-07-24T15:23:46.322" v="2" actId="20577"/>
          <ac:spMkLst>
            <pc:docMk/>
            <pc:sldMk cId="3635862414" sldId="269"/>
            <ac:spMk id="5" creationId="{34A5DB88-69E3-46D5-A161-0AAEFD20F5FF}"/>
          </ac:spMkLst>
        </pc:spChg>
      </pc:sldChg>
      <pc:sldChg chg="modSp">
        <pc:chgData name="Jennifer Elorreaga" userId="S::jennifer.elorreaga@logan.edu::e1aa907a-6c11-435a-a88c-cc89013b43d8" providerId="AD" clId="Web-{B43E7966-8371-2C5A-DA3B-665A99ED043C}" dt="2023-07-24T15:24:14.167" v="5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B43E7966-8371-2C5A-DA3B-665A99ED043C}" dt="2023-07-24T15:24:14.167" v="5" actId="20577"/>
          <ac:spMkLst>
            <pc:docMk/>
            <pc:sldMk cId="342131329" sldId="275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B43E7966-8371-2C5A-DA3B-665A99ED043C}" dt="2023-07-24T15:24:44.652" v="8" actId="20577"/>
        <pc:sldMkLst>
          <pc:docMk/>
          <pc:sldMk cId="3113318487" sldId="280"/>
        </pc:sldMkLst>
        <pc:spChg chg="mod">
          <ac:chgData name="Jennifer Elorreaga" userId="S::jennifer.elorreaga@logan.edu::e1aa907a-6c11-435a-a88c-cc89013b43d8" providerId="AD" clId="Web-{B43E7966-8371-2C5A-DA3B-665A99ED043C}" dt="2023-07-24T15:24:44.652" v="8" actId="20577"/>
          <ac:spMkLst>
            <pc:docMk/>
            <pc:sldMk cId="3113318487" sldId="280"/>
            <ac:spMk id="3" creationId="{D2DDABB1-5E6B-4365-AD9E-DDCE7E972742}"/>
          </ac:spMkLst>
        </pc:spChg>
        <pc:spChg chg="mod">
          <ac:chgData name="Jennifer Elorreaga" userId="S::jennifer.elorreaga@logan.edu::e1aa907a-6c11-435a-a88c-cc89013b43d8" providerId="AD" clId="Web-{B43E7966-8371-2C5A-DA3B-665A99ED043C}" dt="2023-07-24T15:24:30.964" v="6" actId="20577"/>
          <ac:spMkLst>
            <pc:docMk/>
            <pc:sldMk cId="3113318487" sldId="280"/>
            <ac:spMk id="4" creationId="{37530160-A714-49C8-85A0-932553905B40}"/>
          </ac:spMkLst>
        </pc:spChg>
        <pc:spChg chg="mod">
          <ac:chgData name="Jennifer Elorreaga" userId="S::jennifer.elorreaga@logan.edu::e1aa907a-6c11-435a-a88c-cc89013b43d8" providerId="AD" clId="Web-{B43E7966-8371-2C5A-DA3B-665A99ED043C}" dt="2023-07-24T15:24:36.027" v="7" actId="20577"/>
          <ac:spMkLst>
            <pc:docMk/>
            <pc:sldMk cId="3113318487" sldId="280"/>
            <ac:spMk id="6" creationId="{282CA365-4170-41B8-B4B3-7A2FA6DBD751}"/>
          </ac:spMkLst>
        </pc:spChg>
      </pc:sldChg>
      <pc:sldChg chg="addSp delSp modSp">
        <pc:chgData name="Jennifer Elorreaga" userId="S::jennifer.elorreaga@logan.edu::e1aa907a-6c11-435a-a88c-cc89013b43d8" providerId="AD" clId="Web-{B43E7966-8371-2C5A-DA3B-665A99ED043C}" dt="2023-07-24T15:30:07.130" v="197" actId="20577"/>
        <pc:sldMkLst>
          <pc:docMk/>
          <pc:sldMk cId="809263698" sldId="283"/>
        </pc:sldMkLst>
        <pc:spChg chg="mod">
          <ac:chgData name="Jennifer Elorreaga" userId="S::jennifer.elorreaga@logan.edu::e1aa907a-6c11-435a-a88c-cc89013b43d8" providerId="AD" clId="Web-{B43E7966-8371-2C5A-DA3B-665A99ED043C}" dt="2023-07-24T15:27:34.204" v="94" actId="20577"/>
          <ac:spMkLst>
            <pc:docMk/>
            <pc:sldMk cId="809263698" sldId="283"/>
            <ac:spMk id="2" creationId="{4F50E8F8-CBC6-4A56-A60B-FDBF1E1F1214}"/>
          </ac:spMkLst>
        </pc:spChg>
        <pc:spChg chg="del mod">
          <ac:chgData name="Jennifer Elorreaga" userId="S::jennifer.elorreaga@logan.edu::e1aa907a-6c11-435a-a88c-cc89013b43d8" providerId="AD" clId="Web-{B43E7966-8371-2C5A-DA3B-665A99ED043C}" dt="2023-07-24T15:28:08.142" v="115"/>
          <ac:spMkLst>
            <pc:docMk/>
            <pc:sldMk cId="809263698" sldId="283"/>
            <ac:spMk id="3" creationId="{72258620-D380-473B-A288-E14928A16BDB}"/>
          </ac:spMkLst>
        </pc:spChg>
        <pc:spChg chg="add del mod">
          <ac:chgData name="Jennifer Elorreaga" userId="S::jennifer.elorreaga@logan.edu::e1aa907a-6c11-435a-a88c-cc89013b43d8" providerId="AD" clId="Web-{B43E7966-8371-2C5A-DA3B-665A99ED043C}" dt="2023-07-24T15:28:16.314" v="117"/>
          <ac:spMkLst>
            <pc:docMk/>
            <pc:sldMk cId="809263698" sldId="283"/>
            <ac:spMk id="6" creationId="{D1077987-7CA9-E2D1-719E-2A967A4240FC}"/>
          </ac:spMkLst>
        </pc:spChg>
        <pc:spChg chg="add mod">
          <ac:chgData name="Jennifer Elorreaga" userId="S::jennifer.elorreaga@logan.edu::e1aa907a-6c11-435a-a88c-cc89013b43d8" providerId="AD" clId="Web-{B43E7966-8371-2C5A-DA3B-665A99ED043C}" dt="2023-07-24T15:30:07.130" v="197" actId="20577"/>
          <ac:spMkLst>
            <pc:docMk/>
            <pc:sldMk cId="809263698" sldId="283"/>
            <ac:spMk id="7" creationId="{5642E693-A78B-6ED4-0AF3-F71E48CD86DD}"/>
          </ac:spMkLst>
        </pc:spChg>
      </pc:sldChg>
    </pc:docChg>
  </pc:docChgLst>
  <pc:docChgLst>
    <pc:chgData name="Jennifer Elorreaga" userId="S::jennifer.elorreaga@logan.edu::e1aa907a-6c11-435a-a88c-cc89013b43d8" providerId="AD" clId="Web-{0A97F4D5-6A76-6784-4D8E-1B2F170D7F99}"/>
    <pc:docChg chg="modSld">
      <pc:chgData name="Jennifer Elorreaga" userId="S::jennifer.elorreaga@logan.edu::e1aa907a-6c11-435a-a88c-cc89013b43d8" providerId="AD" clId="Web-{0A97F4D5-6A76-6784-4D8E-1B2F170D7F99}" dt="2023-07-21T15:35:52.608" v="7" actId="14100"/>
      <pc:docMkLst>
        <pc:docMk/>
      </pc:docMkLst>
      <pc:sldChg chg="modSp">
        <pc:chgData name="Jennifer Elorreaga" userId="S::jennifer.elorreaga@logan.edu::e1aa907a-6c11-435a-a88c-cc89013b43d8" providerId="AD" clId="Web-{0A97F4D5-6A76-6784-4D8E-1B2F170D7F99}" dt="2023-07-21T15:35:52.608" v="7" actId="14100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0A97F4D5-6A76-6784-4D8E-1B2F170D7F99}" dt="2023-07-21T15:35:52.608" v="7" actId="14100"/>
          <ac:spMkLst>
            <pc:docMk/>
            <pc:sldMk cId="214253364" sldId="277"/>
            <ac:spMk id="13" creationId="{0960DE56-ADD5-4F3F-BFE6-076D46045B33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10.685" v="0" actId="1076"/>
          <ac:spMkLst>
            <pc:docMk/>
            <pc:sldMk cId="214253364" sldId="277"/>
            <ac:spMk id="14" creationId="{5F4FCFEF-E48A-A14B-8D45-D4A9673C0B59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15.748" v="1" actId="1076"/>
          <ac:spMkLst>
            <pc:docMk/>
            <pc:sldMk cId="214253364" sldId="277"/>
            <ac:spMk id="16" creationId="{8F93D0B3-1EBC-4A31-B6D5-EB3DA64B9FBF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20.685" v="2" actId="1076"/>
          <ac:spMkLst>
            <pc:docMk/>
            <pc:sldMk cId="214253364" sldId="277"/>
            <ac:spMk id="22" creationId="{4B311816-FA44-451E-99BA-593D9A59D4AB}"/>
          </ac:spMkLst>
        </pc:spChg>
      </pc:sldChg>
    </pc:docChg>
  </pc:docChgLst>
  <pc:docChgLst>
    <pc:chgData name="Jennifer Elorreaga" userId="S::jennifer.elorreaga@logan.edu::e1aa907a-6c11-435a-a88c-cc89013b43d8" providerId="AD" clId="Web-{6FE6778E-CE21-3C90-65CB-E5493DED084B}"/>
    <pc:docChg chg="modSld">
      <pc:chgData name="Jennifer Elorreaga" userId="S::jennifer.elorreaga@logan.edu::e1aa907a-6c11-435a-a88c-cc89013b43d8" providerId="AD" clId="Web-{6FE6778E-CE21-3C90-65CB-E5493DED084B}" dt="2024-01-25T17:05:29.211" v="115"/>
      <pc:docMkLst>
        <pc:docMk/>
      </pc:docMkLst>
      <pc:sldChg chg="delSp modSp mod setBg">
        <pc:chgData name="Jennifer Elorreaga" userId="S::jennifer.elorreaga@logan.edu::e1aa907a-6c11-435a-a88c-cc89013b43d8" providerId="AD" clId="Web-{6FE6778E-CE21-3C90-65CB-E5493DED084B}" dt="2024-01-25T17:05:29.211" v="115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6FE6778E-CE21-3C90-65CB-E5493DED084B}" dt="2024-01-25T17:05:25.852" v="114" actId="1076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6FE6778E-CE21-3C90-65CB-E5493DED084B}" dt="2024-01-25T17:05:29.211" v="115"/>
          <ac:spMkLst>
            <pc:docMk/>
            <pc:sldMk cId="3347698232" sldId="273"/>
            <ac:spMk id="3" creationId="{95ACB4B6-C3FA-C034-DC52-8F491EF3BFAA}"/>
          </ac:spMkLst>
        </pc:spChg>
        <pc:spChg chg="del mod">
          <ac:chgData name="Jennifer Elorreaga" userId="S::jennifer.elorreaga@logan.edu::e1aa907a-6c11-435a-a88c-cc89013b43d8" providerId="AD" clId="Web-{6FE6778E-CE21-3C90-65CB-E5493DED084B}" dt="2024-01-25T17:04:42.554" v="105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6FE6778E-CE21-3C90-65CB-E5493DED084B}" dt="2024-01-25T17:05:03.523" v="109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6FE6778E-CE21-3C90-65CB-E5493DED084B}" dt="2024-01-25T17:02:09.689" v="43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FE6778E-CE21-3C90-65CB-E5493DED084B}" dt="2024-01-25T16:58:13.494" v="34" actId="20577"/>
          <ac:spMkLst>
            <pc:docMk/>
            <pc:sldMk cId="342131329" sldId="275"/>
            <ac:spMk id="6" creationId="{7DB38482-0C05-158D-A7DE-BDE5CE95C99E}"/>
          </ac:spMkLst>
        </pc:spChg>
      </pc:sldChg>
      <pc:sldChg chg="modSp">
        <pc:chgData name="Jennifer Elorreaga" userId="S::jennifer.elorreaga@logan.edu::e1aa907a-6c11-435a-a88c-cc89013b43d8" providerId="AD" clId="Web-{6FE6778E-CE21-3C90-65CB-E5493DED084B}" dt="2024-01-25T17:04:22.241" v="9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6FE6778E-CE21-3C90-65CB-E5493DED084B}" dt="2024-01-25T17:04:22.241" v="98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6FE6778E-CE21-3C90-65CB-E5493DED084B}" dt="2024-01-25T17:03:08.629" v="51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14BCACD-842A-185F-0785-CD1AA8FE0A12}"/>
    <pc:docChg chg="modSld">
      <pc:chgData name="Jennifer Elorreaga" userId="S::jennifer.elorreaga@logan.edu::e1aa907a-6c11-435a-a88c-cc89013b43d8" providerId="AD" clId="Web-{914BCACD-842A-185F-0785-CD1AA8FE0A12}" dt="2023-07-21T13:26:17.041" v="11" actId="20577"/>
      <pc:docMkLst>
        <pc:docMk/>
      </pc:docMkLst>
      <pc:sldChg chg="modSp">
        <pc:chgData name="Jennifer Elorreaga" userId="S::jennifer.elorreaga@logan.edu::e1aa907a-6c11-435a-a88c-cc89013b43d8" providerId="AD" clId="Web-{914BCACD-842A-185F-0785-CD1AA8FE0A12}" dt="2023-07-21T13:26:17.041" v="11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914BCACD-842A-185F-0785-CD1AA8FE0A12}" dt="2023-07-21T13:26:17.041" v="11" actId="20577"/>
          <ac:spMkLst>
            <pc:docMk/>
            <pc:sldMk cId="214253364" sldId="277"/>
            <ac:spMk id="22" creationId="{4B311816-FA44-451E-99BA-593D9A59D4AB}"/>
          </ac:spMkLst>
        </pc:spChg>
        <pc:picChg chg="mod">
          <ac:chgData name="Jennifer Elorreaga" userId="S::jennifer.elorreaga@logan.edu::e1aa907a-6c11-435a-a88c-cc89013b43d8" providerId="AD" clId="Web-{914BCACD-842A-185F-0785-CD1AA8FE0A12}" dt="2023-07-21T13:25:11.477" v="0"/>
          <ac:picMkLst>
            <pc:docMk/>
            <pc:sldMk cId="214253364" sldId="277"/>
            <ac:picMk id="34" creationId="{2A7A440D-D1A9-486C-9C65-A36D410B9465}"/>
          </ac:picMkLst>
        </pc:picChg>
      </pc:sldChg>
    </pc:docChg>
  </pc:docChgLst>
  <pc:docChgLst>
    <pc:chgData name="Dana Wehrli" userId="S::dana.wehrli@logan.edu::56bda257-eda5-47aa-8eeb-843e04ce1b22" providerId="AD" clId="Web-{EEC43985-088D-4516-96C4-38D022A5810B}"/>
    <pc:docChg chg="modSld">
      <pc:chgData name="Dana Wehrli" userId="S::dana.wehrli@logan.edu::56bda257-eda5-47aa-8eeb-843e04ce1b22" providerId="AD" clId="Web-{EEC43985-088D-4516-96C4-38D022A5810B}" dt="2024-05-23T20:49:21.204" v="7"/>
      <pc:docMkLst>
        <pc:docMk/>
      </pc:docMkLst>
      <pc:sldChg chg="modSp">
        <pc:chgData name="Dana Wehrli" userId="S::dana.wehrli@logan.edu::56bda257-eda5-47aa-8eeb-843e04ce1b22" providerId="AD" clId="Web-{EEC43985-088D-4516-96C4-38D022A5810B}" dt="2024-05-23T20:49:21.204" v="7"/>
        <pc:sldMkLst>
          <pc:docMk/>
          <pc:sldMk cId="3347698232" sldId="273"/>
        </pc:sldMkLst>
        <pc:graphicFrameChg chg="mod modGraphic">
          <ac:chgData name="Dana Wehrli" userId="S::dana.wehrli@logan.edu::56bda257-eda5-47aa-8eeb-843e04ce1b22" providerId="AD" clId="Web-{EEC43985-088D-4516-96C4-38D022A5810B}" dt="2024-05-23T20:49:21.204" v="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E58DA89-5BBE-2656-D08F-93F181D9AA75}"/>
    <pc:docChg chg="modSld">
      <pc:chgData name="Jennifer Elorreaga" userId="S::jennifer.elorreaga@logan.edu::e1aa907a-6c11-435a-a88c-cc89013b43d8" providerId="AD" clId="Web-{EE58DA89-5BBE-2656-D08F-93F181D9AA75}" dt="2024-04-24T17:44:57.718" v="25" actId="20577"/>
      <pc:docMkLst>
        <pc:docMk/>
      </pc:docMkLst>
      <pc:sldChg chg="modSp">
        <pc:chgData name="Jennifer Elorreaga" userId="S::jennifer.elorreaga@logan.edu::e1aa907a-6c11-435a-a88c-cc89013b43d8" providerId="AD" clId="Web-{EE58DA89-5BBE-2656-D08F-93F181D9AA75}" dt="2024-04-24T17:44:57.718" v="25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EE58DA89-5BBE-2656-D08F-93F181D9AA75}" dt="2024-04-24T17:44:57.718" v="25" actId="20577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EE58DA89-5BBE-2656-D08F-93F181D9AA75}" dt="2024-04-24T17:44:39.280" v="22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5F71FB02-B49B-D682-B7E6-D9745C7DE577}"/>
    <pc:docChg chg="addSld modSld">
      <pc:chgData name="Jennifer Elorreaga" userId="S::jennifer.elorreaga@logan.edu::e1aa907a-6c11-435a-a88c-cc89013b43d8" providerId="AD" clId="Web-{5F71FB02-B49B-D682-B7E6-D9745C7DE577}" dt="2024-01-25T19:58:05.292" v="2077" actId="20577"/>
      <pc:docMkLst>
        <pc:docMk/>
      </pc:docMkLst>
      <pc:sldChg chg="modSp">
        <pc:chgData name="Jennifer Elorreaga" userId="S::jennifer.elorreaga@logan.edu::e1aa907a-6c11-435a-a88c-cc89013b43d8" providerId="AD" clId="Web-{5F71FB02-B49B-D682-B7E6-D9745C7DE577}" dt="2024-01-25T18:24:52.184" v="64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F71FB02-B49B-D682-B7E6-D9745C7DE577}" dt="2024-01-25T18:00:02.885" v="63" actId="14100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5F71FB02-B49B-D682-B7E6-D9745C7DE577}" dt="2024-01-25T18:01:54.122" v="122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5F71FB02-B49B-D682-B7E6-D9745C7DE577}" dt="2024-01-25T18:24:52.184" v="64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delSp modSp">
        <pc:chgData name="Jennifer Elorreaga" userId="S::jennifer.elorreaga@logan.edu::e1aa907a-6c11-435a-a88c-cc89013b43d8" providerId="AD" clId="Web-{5F71FB02-B49B-D682-B7E6-D9745C7DE577}" dt="2024-01-25T19:58:05.292" v="2077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5F71FB02-B49B-D682-B7E6-D9745C7DE577}" dt="2024-01-25T19:54:15.522" v="2051" actId="1076"/>
          <ac:spMkLst>
            <pc:docMk/>
            <pc:sldMk cId="342131329" sldId="275"/>
            <ac:spMk id="2" creationId="{021699C2-32BF-423F-9FCB-C7261C5F4388}"/>
          </ac:spMkLst>
        </pc:spChg>
        <pc:spChg chg="add mod">
          <ac:chgData name="Jennifer Elorreaga" userId="S::jennifer.elorreaga@logan.edu::e1aa907a-6c11-435a-a88c-cc89013b43d8" providerId="AD" clId="Web-{5F71FB02-B49B-D682-B7E6-D9745C7DE577}" dt="2024-01-25T19:57:06.025" v="2070" actId="20577"/>
          <ac:spMkLst>
            <pc:docMk/>
            <pc:sldMk cId="342131329" sldId="275"/>
            <ac:spMk id="3" creationId="{ECB05549-2382-A371-A013-7A3AB12193DF}"/>
          </ac:spMkLst>
        </pc:spChg>
        <pc:spChg chg="add del">
          <ac:chgData name="Jennifer Elorreaga" userId="S::jennifer.elorreaga@logan.edu::e1aa907a-6c11-435a-a88c-cc89013b43d8" providerId="AD" clId="Web-{5F71FB02-B49B-D682-B7E6-D9745C7DE577}" dt="2024-01-25T19:24:38.154" v="1762"/>
          <ac:spMkLst>
            <pc:docMk/>
            <pc:sldMk cId="342131329" sldId="275"/>
            <ac:spMk id="5" creationId="{26FC567E-B3FC-9875-609F-89379F12DAD5}"/>
          </ac:spMkLst>
        </pc:spChg>
        <pc:spChg chg="mod">
          <ac:chgData name="Jennifer Elorreaga" userId="S::jennifer.elorreaga@logan.edu::e1aa907a-6c11-435a-a88c-cc89013b43d8" providerId="AD" clId="Web-{5F71FB02-B49B-D682-B7E6-D9745C7DE577}" dt="2024-01-25T19:58:05.292" v="2077" actId="20577"/>
          <ac:spMkLst>
            <pc:docMk/>
            <pc:sldMk cId="342131329" sldId="275"/>
            <ac:spMk id="6" creationId="{7DB38482-0C05-158D-A7DE-BDE5CE95C99E}"/>
          </ac:spMkLst>
        </pc:spChg>
        <pc:spChg chg="add mod">
          <ac:chgData name="Jennifer Elorreaga" userId="S::jennifer.elorreaga@logan.edu::e1aa907a-6c11-435a-a88c-cc89013b43d8" providerId="AD" clId="Web-{5F71FB02-B49B-D682-B7E6-D9745C7DE577}" dt="2024-01-25T19:57:56.058" v="2074" actId="20577"/>
          <ac:spMkLst>
            <pc:docMk/>
            <pc:sldMk cId="342131329" sldId="275"/>
            <ac:spMk id="7" creationId="{3005E8A4-5AB2-724A-DDC1-FD2EF63B3811}"/>
          </ac:spMkLst>
        </pc:spChg>
      </pc:sldChg>
      <pc:sldChg chg="modSp">
        <pc:chgData name="Jennifer Elorreaga" userId="S::jennifer.elorreaga@logan.edu::e1aa907a-6c11-435a-a88c-cc89013b43d8" providerId="AD" clId="Web-{5F71FB02-B49B-D682-B7E6-D9745C7DE577}" dt="2024-01-25T19:54:57.523" v="2066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5F71FB02-B49B-D682-B7E6-D9745C7DE577}" dt="2024-01-25T19:54:57.523" v="2066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5F71FB02-B49B-D682-B7E6-D9745C7DE577}" dt="2024-01-25T19:49:06.077" v="2021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5F71FB02-B49B-D682-B7E6-D9745C7DE577}" dt="2024-01-25T19:49:06.077" v="2021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0E7F30FC-E915-3DAF-79CE-456A77917ED2}"/>
    <pc:docChg chg="modSld">
      <pc:chgData name="Jennifer Elorreaga" userId="S::jennifer.elorreaga@logan.edu::e1aa907a-6c11-435a-a88c-cc89013b43d8" providerId="AD" clId="Web-{0E7F30FC-E915-3DAF-79CE-456A77917ED2}" dt="2024-05-06T21:14:52.929" v="0"/>
      <pc:docMkLst>
        <pc:docMk/>
      </pc:docMkLst>
      <pc:sldChg chg="modSp">
        <pc:chgData name="Jennifer Elorreaga" userId="S::jennifer.elorreaga@logan.edu::e1aa907a-6c11-435a-a88c-cc89013b43d8" providerId="AD" clId="Web-{0E7F30FC-E915-3DAF-79CE-456A77917ED2}" dt="2024-05-06T21:14:52.929" v="0"/>
        <pc:sldMkLst>
          <pc:docMk/>
          <pc:sldMk cId="3347698232" sldId="273"/>
        </pc:sldMkLst>
        <pc:graphicFrameChg chg="modGraphic">
          <ac:chgData name="Jennifer Elorreaga" userId="S::jennifer.elorreaga@logan.edu::e1aa907a-6c11-435a-a88c-cc89013b43d8" providerId="AD" clId="Web-{0E7F30FC-E915-3DAF-79CE-456A77917ED2}" dt="2024-05-06T21:14:52.929" v="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F9CFDDE9-540A-D016-5A0A-1B06D4B25A88}"/>
    <pc:docChg chg="addSld modSld">
      <pc:chgData name="Jennifer Elorreaga" userId="S::jennifer.elorreaga@logan.edu::e1aa907a-6c11-435a-a88c-cc89013b43d8" providerId="AD" clId="Web-{F9CFDDE9-540A-D016-5A0A-1B06D4B25A88}" dt="2024-01-25T22:04:19.094" v="588" actId="20577"/>
      <pc:docMkLst>
        <pc:docMk/>
      </pc:docMkLst>
      <pc:sldChg chg="addSp delSp modSp">
        <pc:chgData name="Jennifer Elorreaga" userId="S::jennifer.elorreaga@logan.edu::e1aa907a-6c11-435a-a88c-cc89013b43d8" providerId="AD" clId="Web-{F9CFDDE9-540A-D016-5A0A-1B06D4B25A88}" dt="2024-01-25T22:03:39.374" v="582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F9CFDDE9-540A-D016-5A0A-1B06D4B25A88}" dt="2024-01-25T22:03:39.374" v="582" actId="1076"/>
          <ac:spMkLst>
            <pc:docMk/>
            <pc:sldMk cId="342131329" sldId="275"/>
            <ac:spMk id="3" creationId="{ECB05549-2382-A371-A013-7A3AB12193DF}"/>
          </ac:spMkLst>
        </pc:spChg>
        <pc:spChg chg="add del">
          <ac:chgData name="Jennifer Elorreaga" userId="S::jennifer.elorreaga@logan.edu::e1aa907a-6c11-435a-a88c-cc89013b43d8" providerId="AD" clId="Web-{F9CFDDE9-540A-D016-5A0A-1B06D4B25A88}" dt="2024-01-25T22:00:01.633" v="520"/>
          <ac:spMkLst>
            <pc:docMk/>
            <pc:sldMk cId="342131329" sldId="275"/>
            <ac:spMk id="5" creationId="{85E74762-00CB-287F-CED6-B42AB1AEADE6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1:03.651" v="537" actId="14100"/>
          <ac:spMkLst>
            <pc:docMk/>
            <pc:sldMk cId="342131329" sldId="275"/>
            <ac:spMk id="6" creationId="{7DB38482-0C05-158D-A7DE-BDE5CE95C99E}"/>
          </ac:spMkLst>
        </pc:spChg>
        <pc:spChg chg="del mod">
          <ac:chgData name="Jennifer Elorreaga" userId="S::jennifer.elorreaga@logan.edu::e1aa907a-6c11-435a-a88c-cc89013b43d8" providerId="AD" clId="Web-{F9CFDDE9-540A-D016-5A0A-1B06D4B25A88}" dt="2024-01-25T21:57:45.347" v="479"/>
          <ac:spMkLst>
            <pc:docMk/>
            <pc:sldMk cId="342131329" sldId="275"/>
            <ac:spMk id="7" creationId="{3005E8A4-5AB2-724A-DDC1-FD2EF63B3811}"/>
          </ac:spMkLst>
        </pc:spChg>
        <pc:spChg chg="add mod">
          <ac:chgData name="Jennifer Elorreaga" userId="S::jennifer.elorreaga@logan.edu::e1aa907a-6c11-435a-a88c-cc89013b43d8" providerId="AD" clId="Web-{F9CFDDE9-540A-D016-5A0A-1B06D4B25A88}" dt="2024-01-25T22:03:36.937" v="581" actId="1076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F9CFDDE9-540A-D016-5A0A-1B06D4B25A88}" dt="2024-01-25T22:04:05.469" v="586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F9CFDDE9-540A-D016-5A0A-1B06D4B25A88}" dt="2024-01-25T22:04:05.469" v="586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F9CFDDE9-540A-D016-5A0A-1B06D4B25A88}" dt="2024-01-25T22:04:19.094" v="588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F9CFDDE9-540A-D016-5A0A-1B06D4B25A88}" dt="2024-01-25T22:04:19.094" v="588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  <pc:sldChg chg="addSp delSp modSp add replId">
        <pc:chgData name="Jennifer Elorreaga" userId="S::jennifer.elorreaga@logan.edu::e1aa907a-6c11-435a-a88c-cc89013b43d8" providerId="AD" clId="Web-{F9CFDDE9-540A-D016-5A0A-1B06D4B25A88}" dt="2024-01-25T22:03:51.062" v="584" actId="1076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F9CFDDE9-540A-D016-5A0A-1B06D4B25A88}" dt="2024-01-25T22:03:26.718" v="580" actId="1076"/>
          <ac:spMkLst>
            <pc:docMk/>
            <pc:sldMk cId="4243372354" sldId="289"/>
            <ac:spMk id="2" creationId="{0CD149DA-4D48-1B01-0673-99B75B4BB84B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3:14.936" v="577" actId="1076"/>
          <ac:spMkLst>
            <pc:docMk/>
            <pc:sldMk cId="4243372354" sldId="289"/>
            <ac:spMk id="3" creationId="{C57AB391-308A-D4A6-3AD0-CE54BD6C8158}"/>
          </ac:spMkLst>
        </pc:spChg>
        <pc:spChg chg="add mod">
          <ac:chgData name="Jennifer Elorreaga" userId="S::jennifer.elorreaga@logan.edu::e1aa907a-6c11-435a-a88c-cc89013b43d8" providerId="AD" clId="Web-{F9CFDDE9-540A-D016-5A0A-1B06D4B25A88}" dt="2024-01-25T22:03:44.671" v="583" actId="1076"/>
          <ac:spMkLst>
            <pc:docMk/>
            <pc:sldMk cId="4243372354" sldId="289"/>
            <ac:spMk id="5" creationId="{FE31DD4D-9CAA-52F9-0B73-C83C7DF9EDAE}"/>
          </ac:spMkLst>
        </pc:spChg>
        <pc:spChg chg="del">
          <ac:chgData name="Jennifer Elorreaga" userId="S::jennifer.elorreaga@logan.edu::e1aa907a-6c11-435a-a88c-cc89013b43d8" providerId="AD" clId="Web-{F9CFDDE9-540A-D016-5A0A-1B06D4B25A88}" dt="2024-01-25T21:57:35.457" v="478"/>
          <ac:spMkLst>
            <pc:docMk/>
            <pc:sldMk cId="4243372354" sldId="289"/>
            <ac:spMk id="6" creationId="{641427F0-6724-3D74-459B-2912E9F73241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3:51.062" v="584" actId="1076"/>
          <ac:spMkLst>
            <pc:docMk/>
            <pc:sldMk cId="4243372354" sldId="289"/>
            <ac:spMk id="7" creationId="{54278E53-0AFA-F7C4-3F2E-61588642A27E}"/>
          </ac:spMkLst>
        </pc:spChg>
      </pc:sldChg>
    </pc:docChg>
  </pc:docChgLst>
  <pc:docChgLst>
    <pc:chgData name="Jennifer Elorreaga" userId="S::jennifer.elorreaga@logan.edu::e1aa907a-6c11-435a-a88c-cc89013b43d8" providerId="AD" clId="Web-{64C36650-D578-DF38-3A38-465ABAEA6580}"/>
    <pc:docChg chg="modSld">
      <pc:chgData name="Jennifer Elorreaga" userId="S::jennifer.elorreaga@logan.edu::e1aa907a-6c11-435a-a88c-cc89013b43d8" providerId="AD" clId="Web-{64C36650-D578-DF38-3A38-465ABAEA6580}" dt="2024-04-24T17:39:25.537" v="5" actId="1076"/>
      <pc:docMkLst>
        <pc:docMk/>
      </pc:docMkLst>
      <pc:sldChg chg="addSp delSp modSp">
        <pc:chgData name="Jennifer Elorreaga" userId="S::jennifer.elorreaga@logan.edu::e1aa907a-6c11-435a-a88c-cc89013b43d8" providerId="AD" clId="Web-{64C36650-D578-DF38-3A38-465ABAEA6580}" dt="2024-04-24T17:39:25.537" v="5" actId="1076"/>
        <pc:sldMkLst>
          <pc:docMk/>
          <pc:sldMk cId="3347698232" sldId="273"/>
        </pc:sldMkLst>
        <pc:picChg chg="del">
          <ac:chgData name="Jennifer Elorreaga" userId="S::jennifer.elorreaga@logan.edu::e1aa907a-6c11-435a-a88c-cc89013b43d8" providerId="AD" clId="Web-{64C36650-D578-DF38-3A38-465ABAEA6580}" dt="2024-04-24T17:39:09.083" v="0"/>
          <ac:picMkLst>
            <pc:docMk/>
            <pc:sldMk cId="3347698232" sldId="273"/>
            <ac:picMk id="4" creationId="{93B6E6E3-7AC7-DBEA-1F14-48E9427E005A}"/>
          </ac:picMkLst>
        </pc:picChg>
        <pc:picChg chg="add mod">
          <ac:chgData name="Jennifer Elorreaga" userId="S::jennifer.elorreaga@logan.edu::e1aa907a-6c11-435a-a88c-cc89013b43d8" providerId="AD" clId="Web-{64C36650-D578-DF38-3A38-465ABAEA6580}" dt="2024-04-24T17:39:25.537" v="5" actId="1076"/>
          <ac:picMkLst>
            <pc:docMk/>
            <pc:sldMk cId="3347698232" sldId="273"/>
            <ac:picMk id="9" creationId="{4065A5ED-4B83-3BC3-58EB-8A1CDFCFD8D8}"/>
          </ac:picMkLst>
        </pc:picChg>
      </pc:sldChg>
    </pc:docChg>
  </pc:docChgLst>
  <pc:docChgLst>
    <pc:chgData name="Dana Wehrli" userId="S::dana.wehrli@logan.edu::56bda257-eda5-47aa-8eeb-843e04ce1b22" providerId="AD" clId="Web-{61ABC529-24DE-4D63-AEA2-A0F33EED5506}"/>
    <pc:docChg chg="modSld">
      <pc:chgData name="Dana Wehrli" userId="S::dana.wehrli@logan.edu::56bda257-eda5-47aa-8eeb-843e04ce1b22" providerId="AD" clId="Web-{61ABC529-24DE-4D63-AEA2-A0F33EED5506}" dt="2024-05-23T20:16:17.406" v="31"/>
      <pc:docMkLst>
        <pc:docMk/>
      </pc:docMkLst>
      <pc:sldChg chg="modSp">
        <pc:chgData name="Dana Wehrli" userId="S::dana.wehrli@logan.edu::56bda257-eda5-47aa-8eeb-843e04ce1b22" providerId="AD" clId="Web-{61ABC529-24DE-4D63-AEA2-A0F33EED5506}" dt="2024-05-23T20:16:17.406" v="31"/>
        <pc:sldMkLst>
          <pc:docMk/>
          <pc:sldMk cId="3347698232" sldId="273"/>
        </pc:sldMkLst>
        <pc:graphicFrameChg chg="mod modGraphic">
          <ac:chgData name="Dana Wehrli" userId="S::dana.wehrli@logan.edu::56bda257-eda5-47aa-8eeb-843e04ce1b22" providerId="AD" clId="Web-{61ABC529-24DE-4D63-AEA2-A0F33EED5506}" dt="2024-05-23T20:16:17.406" v="3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CC0292C6-B5A2-34AD-D6FB-E80505FD3BDC}"/>
    <pc:docChg chg="modSld">
      <pc:chgData name="Jennifer Elorreaga" userId="S::jennifer.elorreaga@logan.edu::e1aa907a-6c11-435a-a88c-cc89013b43d8" providerId="AD" clId="Web-{CC0292C6-B5A2-34AD-D6FB-E80505FD3BDC}" dt="2024-06-03T21:22:51.453" v="2" actId="1076"/>
      <pc:docMkLst>
        <pc:docMk/>
      </pc:docMkLst>
      <pc:sldChg chg="modSp">
        <pc:chgData name="Jennifer Elorreaga" userId="S::jennifer.elorreaga@logan.edu::e1aa907a-6c11-435a-a88c-cc89013b43d8" providerId="AD" clId="Web-{CC0292C6-B5A2-34AD-D6FB-E80505FD3BDC}" dt="2024-06-03T21:22:51.453" v="2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CC0292C6-B5A2-34AD-D6FB-E80505FD3BDC}" dt="2024-06-03T21:22:51.453" v="2" actId="1076"/>
          <ac:picMkLst>
            <pc:docMk/>
            <pc:sldMk cId="3347698232" sldId="273"/>
            <ac:picMk id="4" creationId="{D669C922-ADF5-EAEB-A34A-AD9E0BC61F5D}"/>
          </ac:picMkLst>
        </pc:picChg>
      </pc:sldChg>
    </pc:docChg>
  </pc:docChgLst>
  <pc:docChgLst>
    <pc:chgData name="Jennifer Elorreaga" userId="S::jennifer.elorreaga@logan.edu::e1aa907a-6c11-435a-a88c-cc89013b43d8" providerId="AD" clId="Web-{4CD20EAD-7A8C-28FD-85D4-AB49FCA4E404}"/>
    <pc:docChg chg="modSld">
      <pc:chgData name="Jennifer Elorreaga" userId="S::jennifer.elorreaga@logan.edu::e1aa907a-6c11-435a-a88c-cc89013b43d8" providerId="AD" clId="Web-{4CD20EAD-7A8C-28FD-85D4-AB49FCA4E404}" dt="2023-07-19T16:24:15.073" v="453"/>
      <pc:docMkLst>
        <pc:docMk/>
      </pc:docMkLst>
      <pc:sldChg chg="modSp">
        <pc:chgData name="Jennifer Elorreaga" userId="S::jennifer.elorreaga@logan.edu::e1aa907a-6c11-435a-a88c-cc89013b43d8" providerId="AD" clId="Web-{4CD20EAD-7A8C-28FD-85D4-AB49FCA4E404}" dt="2023-07-19T16:24:15.073" v="453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4CD20EAD-7A8C-28FD-85D4-AB49FCA4E404}" dt="2023-07-19T15:15:50.961" v="355" actId="20577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4CD20EAD-7A8C-28FD-85D4-AB49FCA4E404}" dt="2023-07-19T16:24:15.073" v="45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modSp">
        <pc:chgData name="Jennifer Elorreaga" userId="S::jennifer.elorreaga@logan.edu::e1aa907a-6c11-435a-a88c-cc89013b43d8" providerId="AD" clId="Web-{4CD20EAD-7A8C-28FD-85D4-AB49FCA4E404}" dt="2023-07-19T15:29:06.613" v="363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4CD20EAD-7A8C-28FD-85D4-AB49FCA4E404}" dt="2023-07-19T14:50:02.110" v="150" actId="20577"/>
          <ac:spMkLst>
            <pc:docMk/>
            <pc:sldMk cId="214253364" sldId="277"/>
            <ac:spMk id="3" creationId="{96D7CEBE-50B8-4649-B7B3-12F0A067544E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03.513" v="256" actId="1076"/>
          <ac:spMkLst>
            <pc:docMk/>
            <pc:sldMk cId="214253364" sldId="277"/>
            <ac:spMk id="6" creationId="{CA4E43DC-79BE-45E7-A216-2671BD944C6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33.108" v="273" actId="20577"/>
          <ac:spMkLst>
            <pc:docMk/>
            <pc:sldMk cId="214253364" sldId="277"/>
            <ac:spMk id="7" creationId="{D4BFA3CF-DB91-465B-9E17-6332187729B0}"/>
          </ac:spMkLst>
        </pc:spChg>
        <pc:spChg chg="add mod">
          <ac:chgData name="Jennifer Elorreaga" userId="S::jennifer.elorreaga@logan.edu::e1aa907a-6c11-435a-a88c-cc89013b43d8" providerId="AD" clId="Web-{4CD20EAD-7A8C-28FD-85D4-AB49FCA4E404}" dt="2023-07-19T15:13:00.502" v="291" actId="1076"/>
          <ac:spMkLst>
            <pc:docMk/>
            <pc:sldMk cId="214253364" sldId="277"/>
            <ac:spMk id="8" creationId="{7F162857-4AEE-ABDC-DA90-6715C6F3D18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20.842" v="259" actId="1076"/>
          <ac:spMkLst>
            <pc:docMk/>
            <pc:sldMk cId="214253364" sldId="277"/>
            <ac:spMk id="9" creationId="{52501EAB-3443-481B-9C04-A7B933F36285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38.686" v="282" actId="20577"/>
          <ac:spMkLst>
            <pc:docMk/>
            <pc:sldMk cId="214253364" sldId="277"/>
            <ac:spMk id="10" creationId="{12184F99-4DD3-4944-ABFC-1BAC53C2B44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4:50:24.892" v="155" actId="1076"/>
          <ac:spMkLst>
            <pc:docMk/>
            <pc:sldMk cId="214253364" sldId="277"/>
            <ac:spMk id="12" creationId="{E7EDDEA1-898C-4B9E-891D-BE99BDBE1059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4:50:29.111" v="156" actId="1076"/>
          <ac:spMkLst>
            <pc:docMk/>
            <pc:sldMk cId="214253364" sldId="277"/>
            <ac:spMk id="13" creationId="{0960DE56-ADD5-4F3F-BFE6-076D46045B33}"/>
          </ac:spMkLst>
        </pc:spChg>
        <pc:spChg chg="add mod">
          <ac:chgData name="Jennifer Elorreaga" userId="S::jennifer.elorreaga@logan.edu::e1aa907a-6c11-435a-a88c-cc89013b43d8" providerId="AD" clId="Web-{4CD20EAD-7A8C-28FD-85D4-AB49FCA4E404}" dt="2023-07-19T15:29:06.613" v="363" actId="20577"/>
          <ac:spMkLst>
            <pc:docMk/>
            <pc:sldMk cId="214253364" sldId="277"/>
            <ac:spMk id="14" creationId="{5F4FCFEF-E48A-A14B-8D45-D4A9673C0B59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3:10.549" v="293" actId="1076"/>
          <ac:spMkLst>
            <pc:docMk/>
            <pc:sldMk cId="214253364" sldId="277"/>
            <ac:spMk id="15" creationId="{1A277DA6-6AF7-4645-85B6-E2DD818E96E1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8:48.660" v="360" actId="1076"/>
          <ac:spMkLst>
            <pc:docMk/>
            <pc:sldMk cId="214253364" sldId="277"/>
            <ac:spMk id="16" creationId="{8F93D0B3-1EBC-4A31-B6D5-EB3DA64B9FBF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2:10.250" v="285" actId="1076"/>
          <ac:spMkLst>
            <pc:docMk/>
            <pc:sldMk cId="214253364" sldId="277"/>
            <ac:spMk id="18" creationId="{29A93B4B-935D-4D19-8CC5-5D8CC08FD022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2:25.344" v="287" actId="20577"/>
          <ac:spMkLst>
            <pc:docMk/>
            <pc:sldMk cId="214253364" sldId="277"/>
            <ac:spMk id="19" creationId="{0F949A24-E239-4AB3-A3FC-EDFF83BDE9CA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3:47.883" v="357" actId="1076"/>
          <ac:spMkLst>
            <pc:docMk/>
            <pc:sldMk cId="214253364" sldId="277"/>
            <ac:spMk id="21" creationId="{C30081B2-8CBF-44F8-A13B-DEFA7589439A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9:03.957" v="362" actId="1076"/>
          <ac:spMkLst>
            <pc:docMk/>
            <pc:sldMk cId="214253364" sldId="277"/>
            <ac:spMk id="22" creationId="{4B311816-FA44-451E-99BA-593D9A59D4AB}"/>
          </ac:spMkLst>
        </pc:spChg>
        <pc:picChg chg="add mod">
          <ac:chgData name="Jennifer Elorreaga" userId="S::jennifer.elorreaga@logan.edu::e1aa907a-6c11-435a-a88c-cc89013b43d8" providerId="AD" clId="Web-{4CD20EAD-7A8C-28FD-85D4-AB49FCA4E404}" dt="2023-07-19T15:12:37.376" v="288" actId="1076"/>
          <ac:picMkLst>
            <pc:docMk/>
            <pc:sldMk cId="214253364" sldId="277"/>
            <ac:picMk id="4" creationId="{BBA87D56-AC74-62D7-B4E7-9E0DEE8A11B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4:45:05.241" v="70" actId="1076"/>
          <ac:picMkLst>
            <pc:docMk/>
            <pc:sldMk cId="214253364" sldId="277"/>
            <ac:picMk id="24" creationId="{FC371A7F-EE65-4195-86A1-8ECED0B4207A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1:13.779" v="258" actId="1076"/>
          <ac:picMkLst>
            <pc:docMk/>
            <pc:sldMk cId="214253364" sldId="277"/>
            <ac:picMk id="26" creationId="{A83B3A1A-1842-4B27-A578-D179E6A77E1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01.406" v="283" actId="1076"/>
          <ac:picMkLst>
            <pc:docMk/>
            <pc:sldMk cId="214253364" sldId="277"/>
            <ac:picMk id="28" creationId="{A0FEAE46-9AE4-4548-A546-E3A75A1EE34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40.751" v="289" actId="1076"/>
          <ac:picMkLst>
            <pc:docMk/>
            <pc:sldMk cId="214253364" sldId="277"/>
            <ac:picMk id="30" creationId="{3FA97161-1437-4446-8F3D-9F9A8F4AA45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05.437" v="284" actId="1076"/>
          <ac:picMkLst>
            <pc:docMk/>
            <pc:sldMk cId="214253364" sldId="277"/>
            <ac:picMk id="32" creationId="{BBB096B6-0847-4F89-83D8-A1DADF7112F6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23:43.633" v="356"/>
          <ac:picMkLst>
            <pc:docMk/>
            <pc:sldMk cId="214253364" sldId="277"/>
            <ac:picMk id="34" creationId="{2A7A440D-D1A9-486C-9C65-A36D410B9465}"/>
          </ac:picMkLst>
        </pc:picChg>
      </pc:sldChg>
      <pc:sldChg chg="modSp">
        <pc:chgData name="Jennifer Elorreaga" userId="S::jennifer.elorreaga@logan.edu::e1aa907a-6c11-435a-a88c-cc89013b43d8" providerId="AD" clId="Web-{4CD20EAD-7A8C-28FD-85D4-AB49FCA4E404}" dt="2023-07-19T15:14:59.615" v="341" actId="20577"/>
        <pc:sldMkLst>
          <pc:docMk/>
          <pc:sldMk cId="306933949" sldId="286"/>
        </pc:sldMkLst>
        <pc:spChg chg="mod">
          <ac:chgData name="Jennifer Elorreaga" userId="S::jennifer.elorreaga@logan.edu::e1aa907a-6c11-435a-a88c-cc89013b43d8" providerId="AD" clId="Web-{4CD20EAD-7A8C-28FD-85D4-AB49FCA4E404}" dt="2023-07-19T15:14:59.615" v="341" actId="20577"/>
          <ac:spMkLst>
            <pc:docMk/>
            <pc:sldMk cId="306933949" sldId="286"/>
            <ac:spMk id="5" creationId="{3AC3383D-1096-836E-AE07-7285F6FDD723}"/>
          </ac:spMkLst>
        </pc:spChg>
      </pc:sldChg>
    </pc:docChg>
  </pc:docChgLst>
  <pc:docChgLst>
    <pc:chgData name="Jennifer Elorreaga" userId="S::jennifer.elorreaga@logan.edu::e1aa907a-6c11-435a-a88c-cc89013b43d8" providerId="AD" clId="Web-{42B13B64-D5EB-A582-77C0-905D054AA5D5}"/>
    <pc:docChg chg="modSld">
      <pc:chgData name="Jennifer Elorreaga" userId="S::jennifer.elorreaga@logan.edu::e1aa907a-6c11-435a-a88c-cc89013b43d8" providerId="AD" clId="Web-{42B13B64-D5EB-A582-77C0-905D054AA5D5}" dt="2023-07-20T13:35:35.882" v="0" actId="20577"/>
      <pc:docMkLst>
        <pc:docMk/>
      </pc:docMkLst>
      <pc:sldChg chg="modSp">
        <pc:chgData name="Jennifer Elorreaga" userId="S::jennifer.elorreaga@logan.edu::e1aa907a-6c11-435a-a88c-cc89013b43d8" providerId="AD" clId="Web-{42B13B64-D5EB-A582-77C0-905D054AA5D5}" dt="2023-07-20T13:35:35.882" v="0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42B13B64-D5EB-A582-77C0-905D054AA5D5}" dt="2023-07-20T13:35:35.882" v="0" actId="20577"/>
          <ac:spMkLst>
            <pc:docMk/>
            <pc:sldMk cId="214253364" sldId="277"/>
            <ac:spMk id="8" creationId="{7F162857-4AEE-ABDC-DA90-6715C6F3D187}"/>
          </ac:spMkLst>
        </pc:spChg>
      </pc:sldChg>
    </pc:docChg>
  </pc:docChgLst>
  <pc:docChgLst>
    <pc:chgData name="Jennifer Elorreaga" userId="S::jennifer.elorreaga@logan.edu::e1aa907a-6c11-435a-a88c-cc89013b43d8" providerId="AD" clId="Web-{CCECAB5F-2561-6A16-8FE3-9683297C903E}"/>
    <pc:docChg chg="modSld">
      <pc:chgData name="Jennifer Elorreaga" userId="S::jennifer.elorreaga@logan.edu::e1aa907a-6c11-435a-a88c-cc89013b43d8" providerId="AD" clId="Web-{CCECAB5F-2561-6A16-8FE3-9683297C903E}" dt="2024-04-19T19:55:26.659" v="41"/>
      <pc:docMkLst>
        <pc:docMk/>
      </pc:docMkLst>
      <pc:sldChg chg="modSp">
        <pc:chgData name="Jennifer Elorreaga" userId="S::jennifer.elorreaga@logan.edu::e1aa907a-6c11-435a-a88c-cc89013b43d8" providerId="AD" clId="Web-{CCECAB5F-2561-6A16-8FE3-9683297C903E}" dt="2024-04-19T19:55:26.659" v="4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CCECAB5F-2561-6A16-8FE3-9683297C903E}" dt="2024-04-19T19:55:26.659" v="4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5101C8F-2F2C-5864-2DBF-192F4489A5DC}"/>
    <pc:docChg chg="modSld addMainMaster delMainMaster">
      <pc:chgData name="Jennifer Elorreaga" userId="S::jennifer.elorreaga@logan.edu::e1aa907a-6c11-435a-a88c-cc89013b43d8" providerId="AD" clId="Web-{E5101C8F-2F2C-5864-2DBF-192F4489A5DC}" dt="2024-01-25T16:55:59.929" v="842" actId="1076"/>
      <pc:docMkLst>
        <pc:docMk/>
      </pc:docMkLst>
      <pc:sldChg chg="modSp mod setBg modClrScheme chgLayout">
        <pc:chgData name="Jennifer Elorreaga" userId="S::jennifer.elorreaga@logan.edu::e1aa907a-6c11-435a-a88c-cc89013b43d8" providerId="AD" clId="Web-{E5101C8F-2F2C-5864-2DBF-192F4489A5DC}" dt="2024-01-25T16:43:02.606" v="640"/>
        <pc:sldMkLst>
          <pc:docMk/>
          <pc:sldMk cId="3347698232" sldId="273"/>
        </pc:sldMkLst>
        <pc:spChg chg="mod ord">
          <ac:chgData name="Jennifer Elorreaga" userId="S::jennifer.elorreaga@logan.edu::e1aa907a-6c11-435a-a88c-cc89013b43d8" providerId="AD" clId="Web-{E5101C8F-2F2C-5864-2DBF-192F4489A5DC}" dt="2024-01-25T16:06:12.735" v="63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E5101C8F-2F2C-5864-2DBF-192F4489A5DC}" dt="2024-01-25T16:21:57.142" v="248" actId="20577"/>
          <ac:spMkLst>
            <pc:docMk/>
            <pc:sldMk cId="3347698232" sldId="273"/>
            <ac:spMk id="3" creationId="{95ACB4B6-C3FA-C034-DC52-8F491EF3BFAA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6:27.986" v="67"/>
          <ac:spMkLst>
            <pc:docMk/>
            <pc:sldMk cId="3347698232" sldId="273"/>
            <ac:spMk id="4" creationId="{28988C60-F053-401A-BD16-8A23AFE7A8E6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18.109" v="58"/>
          <ac:spMkLst>
            <pc:docMk/>
            <pc:sldMk cId="3347698232" sldId="273"/>
            <ac:spMk id="7" creationId="{07720371-38D5-4950-B57F-5F0F0D621583}"/>
          </ac:spMkLst>
        </pc:spChg>
        <pc:graphicFrameChg chg="mod modGraphic">
          <ac:chgData name="Jennifer Elorreaga" userId="S::jennifer.elorreaga@logan.edu::e1aa907a-6c11-435a-a88c-cc89013b43d8" providerId="AD" clId="Web-{E5101C8F-2F2C-5864-2DBF-192F4489A5DC}" dt="2024-01-25T16:43:02.606" v="64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delSp modSp mod setBg modClrScheme chgLayout">
        <pc:chgData name="Jennifer Elorreaga" userId="S::jennifer.elorreaga@logan.edu::e1aa907a-6c11-435a-a88c-cc89013b43d8" providerId="AD" clId="Web-{E5101C8F-2F2C-5864-2DBF-192F4489A5DC}" dt="2024-01-25T16:55:59.929" v="842" actId="1076"/>
        <pc:sldMkLst>
          <pc:docMk/>
          <pc:sldMk cId="342131329" sldId="275"/>
        </pc:sldMkLst>
        <pc:spChg chg="mod ord">
          <ac:chgData name="Jennifer Elorreaga" userId="S::jennifer.elorreaga@logan.edu::e1aa907a-6c11-435a-a88c-cc89013b43d8" providerId="AD" clId="Web-{E5101C8F-2F2C-5864-2DBF-192F4489A5DC}" dt="2024-01-25T16:05:54.172" v="62" actId="1076"/>
          <ac:spMkLst>
            <pc:docMk/>
            <pc:sldMk cId="342131329" sldId="275"/>
            <ac:spMk id="2" creationId="{021699C2-32BF-423F-9FCB-C7261C5F4388}"/>
          </ac:spMkLst>
        </pc:spChg>
        <pc:spChg chg="del mod">
          <ac:chgData name="Jennifer Elorreaga" userId="S::jennifer.elorreaga@logan.edu::e1aa907a-6c11-435a-a88c-cc89013b43d8" providerId="AD" clId="Web-{E5101C8F-2F2C-5864-2DBF-192F4489A5DC}" dt="2024-01-25T16:43:30.873" v="643"/>
          <ac:spMkLst>
            <pc:docMk/>
            <pc:sldMk cId="342131329" sldId="275"/>
            <ac:spMk id="3" creationId="{B9666BDC-BE49-4CA1-C31F-B5FDE2A5EA86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10.983" v="57"/>
          <ac:spMkLst>
            <pc:docMk/>
            <pc:sldMk cId="342131329" sldId="275"/>
            <ac:spMk id="4" creationId="{E54EA5D4-1E30-49DD-A58C-946933F58EFE}"/>
          </ac:spMkLst>
        </pc:spChg>
        <pc:spChg chg="del">
          <ac:chgData name="Jennifer Elorreaga" userId="S::jennifer.elorreaga@logan.edu::e1aa907a-6c11-435a-a88c-cc89013b43d8" providerId="AD" clId="Web-{E5101C8F-2F2C-5864-2DBF-192F4489A5DC}" dt="2024-01-25T16:43:32.935" v="644"/>
          <ac:spMkLst>
            <pc:docMk/>
            <pc:sldMk cId="342131329" sldId="275"/>
            <ac:spMk id="5" creationId="{155A63A7-E29B-6DF6-1B74-B9E983109546}"/>
          </ac:spMkLst>
        </pc:spChg>
        <pc:spChg chg="add mod">
          <ac:chgData name="Jennifer Elorreaga" userId="S::jennifer.elorreaga@logan.edu::e1aa907a-6c11-435a-a88c-cc89013b43d8" providerId="AD" clId="Web-{E5101C8F-2F2C-5864-2DBF-192F4489A5DC}" dt="2024-01-25T16:55:59.929" v="842" actId="1076"/>
          <ac:spMkLst>
            <pc:docMk/>
            <pc:sldMk cId="342131329" sldId="275"/>
            <ac:spMk id="6" creationId="{7DB38482-0C05-158D-A7DE-BDE5CE95C99E}"/>
          </ac:spMkLst>
        </pc:spChg>
      </pc:sldChg>
      <pc:sldChg chg="modSp mod modClrScheme chgLayout">
        <pc:chgData name="Jennifer Elorreaga" userId="S::jennifer.elorreaga@logan.edu::e1aa907a-6c11-435a-a88c-cc89013b43d8" providerId="AD" clId="Web-{E5101C8F-2F2C-5864-2DBF-192F4489A5DC}" dt="2024-01-25T16:55:47.241" v="840" actId="20577"/>
        <pc:sldMkLst>
          <pc:docMk/>
          <pc:sldMk cId="420664609" sldId="287"/>
        </pc:sldMkLst>
        <pc:spChg chg="mod ord">
          <ac:chgData name="Jennifer Elorreaga" userId="S::jennifer.elorreaga@logan.edu::e1aa907a-6c11-435a-a88c-cc89013b43d8" providerId="AD" clId="Web-{E5101C8F-2F2C-5864-2DBF-192F4489A5DC}" dt="2024-01-25T16:05:02.030" v="56"/>
          <ac:spMkLst>
            <pc:docMk/>
            <pc:sldMk cId="420664609" sldId="287"/>
            <ac:spMk id="3" creationId="{E0E3CE52-6887-B1B7-5FC6-E1BAEF3174D5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02.030" v="56"/>
          <ac:spMkLst>
            <pc:docMk/>
            <pc:sldMk cId="420664609" sldId="287"/>
            <ac:spMk id="13" creationId="{D89F8EE1-8482-AE21-0498-A2F02B77AD44}"/>
          </ac:spMkLst>
        </pc:spChg>
        <pc:graphicFrameChg chg="mod ord modGraphic">
          <ac:chgData name="Jennifer Elorreaga" userId="S::jennifer.elorreaga@logan.edu::e1aa907a-6c11-435a-a88c-cc89013b43d8" providerId="AD" clId="Web-{E5101C8F-2F2C-5864-2DBF-192F4489A5DC}" dt="2024-01-25T16:55:47.241" v="840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MasterChg chg="del del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946163275" sldId="2147483648"/>
        </pc:sldMasterMkLst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34501631" sldId="214748365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891552186" sldId="214748365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139098627" sldId="214748365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05855276" sldId="214748365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139767039" sldId="214748365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518559430" sldId="214748366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421750877" sldId="214748366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3498353" sldId="214748366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623822546" sldId="214748366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7873217" sldId="214748366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311935" sldId="214748366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2371103" sldId="214748366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877649518" sldId="214748366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430366151" sldId="214748367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0484840" sldId="2147483671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09005853" sldId="214748367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643181" sldId="214748367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893058" sldId="214748367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337832630" sldId="214748367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41885152" sldId="214748367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95196888" sldId="214748367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71505411" sldId="214748367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630659579" sldId="214748367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35501931" sldId="214748368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658187814" sldId="2147483681"/>
          </pc:sldLayoutMkLst>
        </pc:sldLayoutChg>
      </pc:sldMasterChg>
      <pc:sldMasterChg chg="add addSldLayout mod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2660325885" sldId="2147483682"/>
        </pc:sldMasterMkLst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330067925" sldId="2147483683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80256267" sldId="2147483684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504837034" sldId="2147483685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10146204" sldId="2147483686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764642673" sldId="2147483687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1912402491" sldId="2147483688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988331965" sldId="2147483689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697361980" sldId="2147483690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284541226" sldId="2147483691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545421119" sldId="2147483692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26059305" sldId="2147483693"/>
          </pc:sldLayoutMkLst>
        </pc:sldLayoutChg>
      </pc:sldMasterChg>
    </pc:docChg>
  </pc:docChgLst>
  <pc:docChgLst>
    <pc:chgData name="Jennifer Elorreaga" userId="S::jennifer.elorreaga@logan.edu::e1aa907a-6c11-435a-a88c-cc89013b43d8" providerId="AD" clId="Web-{40A0F432-B8FB-33D4-6FC0-E6BC5E394C39}"/>
    <pc:docChg chg="modSld">
      <pc:chgData name="Jennifer Elorreaga" userId="S::jennifer.elorreaga@logan.edu::e1aa907a-6c11-435a-a88c-cc89013b43d8" providerId="AD" clId="Web-{40A0F432-B8FB-33D4-6FC0-E6BC5E394C39}" dt="2023-06-15T18:25:19.715" v="65" actId="20577"/>
      <pc:docMkLst>
        <pc:docMk/>
      </pc:docMkLst>
      <pc:sldChg chg="addSp delSp modSp">
        <pc:chgData name="Jennifer Elorreaga" userId="S::jennifer.elorreaga@logan.edu::e1aa907a-6c11-435a-a88c-cc89013b43d8" providerId="AD" clId="Web-{40A0F432-B8FB-33D4-6FC0-E6BC5E394C39}" dt="2023-06-15T18:25:19.715" v="65" actId="20577"/>
        <pc:sldMkLst>
          <pc:docMk/>
          <pc:sldMk cId="214253364" sldId="277"/>
        </pc:sldMkLst>
        <pc:spChg chg="add del mod">
          <ac:chgData name="Jennifer Elorreaga" userId="S::jennifer.elorreaga@logan.edu::e1aa907a-6c11-435a-a88c-cc89013b43d8" providerId="AD" clId="Web-{40A0F432-B8FB-33D4-6FC0-E6BC5E394C39}" dt="2023-06-15T18:23:42.462" v="18"/>
          <ac:spMkLst>
            <pc:docMk/>
            <pc:sldMk cId="214253364" sldId="277"/>
            <ac:spMk id="5" creationId="{4A4DF9E0-044B-E3EB-40A4-08454E3F4C5B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26.542" v="36" actId="20577"/>
          <ac:spMkLst>
            <pc:docMk/>
            <pc:sldMk cId="214253364" sldId="277"/>
            <ac:spMk id="6" creationId="{CA4E43DC-79BE-45E7-A216-2671BD944C67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37.214" v="38" actId="20577"/>
          <ac:spMkLst>
            <pc:docMk/>
            <pc:sldMk cId="214253364" sldId="277"/>
            <ac:spMk id="7" creationId="{D4BFA3CF-DB91-465B-9E17-6332187729B0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30.510" v="37" actId="20577"/>
          <ac:spMkLst>
            <pc:docMk/>
            <pc:sldMk cId="214253364" sldId="277"/>
            <ac:spMk id="9" creationId="{52501EAB-3443-481B-9C04-A7B933F36285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42.011" v="39" actId="20577"/>
          <ac:spMkLst>
            <pc:docMk/>
            <pc:sldMk cId="214253364" sldId="277"/>
            <ac:spMk id="10" creationId="{12184F99-4DD3-4944-ABFC-1BAC53C2B447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22.682" v="35" actId="20577"/>
          <ac:spMkLst>
            <pc:docMk/>
            <pc:sldMk cId="214253364" sldId="277"/>
            <ac:spMk id="12" creationId="{E7EDDEA1-898C-4B9E-891D-BE99BDBE1059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5:19.715" v="65" actId="20577"/>
          <ac:spMkLst>
            <pc:docMk/>
            <pc:sldMk cId="214253364" sldId="277"/>
            <ac:spMk id="13" creationId="{0960DE56-ADD5-4F3F-BFE6-076D46045B33}"/>
          </ac:spMkLst>
        </pc:spChg>
        <pc:spChg chg="add del mod">
          <ac:chgData name="Jennifer Elorreaga" userId="S::jennifer.elorreaga@logan.edu::e1aa907a-6c11-435a-a88c-cc89013b43d8" providerId="AD" clId="Web-{40A0F432-B8FB-33D4-6FC0-E6BC5E394C39}" dt="2023-06-15T18:23:26.821" v="12"/>
          <ac:spMkLst>
            <pc:docMk/>
            <pc:sldMk cId="214253364" sldId="277"/>
            <ac:spMk id="14" creationId="{667CAD06-4CAC-9251-ADFF-798002B4DFF1}"/>
          </ac:spMkLst>
        </pc:spChg>
        <pc:picChg chg="add del mod">
          <ac:chgData name="Jennifer Elorreaga" userId="S::jennifer.elorreaga@logan.edu::e1aa907a-6c11-435a-a88c-cc89013b43d8" providerId="AD" clId="Web-{40A0F432-B8FB-33D4-6FC0-E6BC5E394C39}" dt="2023-06-15T18:23:59.025" v="20"/>
          <ac:picMkLst>
            <pc:docMk/>
            <pc:sldMk cId="214253364" sldId="277"/>
            <ac:picMk id="2" creationId="{CCD142AB-1F62-FCDB-C73F-6FE413AB9452}"/>
          </ac:picMkLst>
        </pc:picChg>
        <pc:picChg chg="add del mod ord">
          <ac:chgData name="Jennifer Elorreaga" userId="S::jennifer.elorreaga@logan.edu::e1aa907a-6c11-435a-a88c-cc89013b43d8" providerId="AD" clId="Web-{40A0F432-B8FB-33D4-6FC0-E6BC5E394C39}" dt="2023-06-15T18:23:36.243" v="16"/>
          <ac:picMkLst>
            <pc:docMk/>
            <pc:sldMk cId="214253364" sldId="277"/>
            <ac:picMk id="8" creationId="{B4F02EF7-15BC-FE2C-517C-626639F5C08E}"/>
          </ac:picMkLst>
        </pc:picChg>
        <pc:picChg chg="add del mod">
          <ac:chgData name="Jennifer Elorreaga" userId="S::jennifer.elorreaga@logan.edu::e1aa907a-6c11-435a-a88c-cc89013b43d8" providerId="AD" clId="Web-{40A0F432-B8FB-33D4-6FC0-E6BC5E394C39}" dt="2023-06-15T18:23:54.228" v="19"/>
          <ac:picMkLst>
            <pc:docMk/>
            <pc:sldMk cId="214253364" sldId="277"/>
            <ac:picMk id="28" creationId="{A0FEAE46-9AE4-4548-A546-E3A75A1EE344}"/>
          </ac:picMkLst>
        </pc:picChg>
      </pc:sldChg>
    </pc:docChg>
  </pc:docChgLst>
  <pc:docChgLst>
    <pc:chgData name="Jennifer Elorreaga" userId="S::jennifer.elorreaga@logan.edu::e1aa907a-6c11-435a-a88c-cc89013b43d8" providerId="AD" clId="Web-{69C4A87B-D3C0-F310-117C-EB404C7D7D1C}"/>
    <pc:docChg chg="modSld">
      <pc:chgData name="Jennifer Elorreaga" userId="S::jennifer.elorreaga@logan.edu::e1aa907a-6c11-435a-a88c-cc89013b43d8" providerId="AD" clId="Web-{69C4A87B-D3C0-F310-117C-EB404C7D7D1C}" dt="2024-04-26T19:10:18.810" v="22"/>
      <pc:docMkLst>
        <pc:docMk/>
      </pc:docMkLst>
      <pc:sldChg chg="delSp modSp">
        <pc:chgData name="Jennifer Elorreaga" userId="S::jennifer.elorreaga@logan.edu::e1aa907a-6c11-435a-a88c-cc89013b43d8" providerId="AD" clId="Web-{69C4A87B-D3C0-F310-117C-EB404C7D7D1C}" dt="2024-04-26T19:10:18.810" v="22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69C4A87B-D3C0-F310-117C-EB404C7D7D1C}" dt="2024-04-26T19:10:18.810" v="22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cxnChg chg="del">
          <ac:chgData name="Jennifer Elorreaga" userId="S::jennifer.elorreaga@logan.edu::e1aa907a-6c11-435a-a88c-cc89013b43d8" providerId="AD" clId="Web-{69C4A87B-D3C0-F310-117C-EB404C7D7D1C}" dt="2024-04-26T19:10:15.903" v="21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045D2ED1-36E5-C128-5971-FBEED476040A}"/>
    <pc:docChg chg="modSld">
      <pc:chgData name="Jennifer Elorreaga" userId="S::jennifer.elorreaga@logan.edu::e1aa907a-6c11-435a-a88c-cc89013b43d8" providerId="AD" clId="Web-{045D2ED1-36E5-C128-5971-FBEED476040A}" dt="2024-10-21T22:21:11.756" v="1"/>
      <pc:docMkLst>
        <pc:docMk/>
      </pc:docMkLst>
      <pc:sldChg chg="modSp">
        <pc:chgData name="Jennifer Elorreaga" userId="S::jennifer.elorreaga@logan.edu::e1aa907a-6c11-435a-a88c-cc89013b43d8" providerId="AD" clId="Web-{045D2ED1-36E5-C128-5971-FBEED476040A}" dt="2024-10-21T22:21:11.756" v="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45D2ED1-36E5-C128-5971-FBEED476040A}" dt="2024-10-21T22:21:11.756" v="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8ACA5271-716D-5E44-18CB-8666BE3A52B4}"/>
    <pc:docChg chg="modSld">
      <pc:chgData name="Jennifer Elorreaga" userId="S::jennifer.elorreaga@logan.edu::e1aa907a-6c11-435a-a88c-cc89013b43d8" providerId="AD" clId="Web-{8ACA5271-716D-5E44-18CB-8666BE3A52B4}" dt="2024-04-22T21:16:26.317" v="8" actId="1076"/>
      <pc:docMkLst>
        <pc:docMk/>
      </pc:docMkLst>
      <pc:sldChg chg="addSp modSp">
        <pc:chgData name="Jennifer Elorreaga" userId="S::jennifer.elorreaga@logan.edu::e1aa907a-6c11-435a-a88c-cc89013b43d8" providerId="AD" clId="Web-{8ACA5271-716D-5E44-18CB-8666BE3A52B4}" dt="2024-04-22T21:16:26.317" v="8" actId="1076"/>
        <pc:sldMkLst>
          <pc:docMk/>
          <pc:sldMk cId="3347698232" sldId="273"/>
        </pc:sldMkLst>
        <pc:cxnChg chg="add mod">
          <ac:chgData name="Jennifer Elorreaga" userId="S::jennifer.elorreaga@logan.edu::e1aa907a-6c11-435a-a88c-cc89013b43d8" providerId="AD" clId="Web-{8ACA5271-716D-5E44-18CB-8666BE3A52B4}" dt="2024-04-22T21:15:24.596" v="2"/>
          <ac:cxnSpMkLst>
            <pc:docMk/>
            <pc:sldMk cId="3347698232" sldId="273"/>
            <ac:cxnSpMk id="6" creationId="{975FCC4B-1F1C-9737-EE9E-90E56614F1E6}"/>
          </ac:cxnSpMkLst>
        </pc:cxnChg>
        <pc:cxnChg chg="add mod">
          <ac:chgData name="Jennifer Elorreaga" userId="S::jennifer.elorreaga@logan.edu::e1aa907a-6c11-435a-a88c-cc89013b43d8" providerId="AD" clId="Web-{8ACA5271-716D-5E44-18CB-8666BE3A52B4}" dt="2024-04-22T21:16:26.317" v="8" actId="1076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0E28FD84-7F96-C995-B95A-B7FFB999D295}"/>
    <pc:docChg chg="modSld">
      <pc:chgData name="Jennifer Elorreaga" userId="S::jennifer.elorreaga@logan.edu::e1aa907a-6c11-435a-a88c-cc89013b43d8" providerId="AD" clId="Web-{0E28FD84-7F96-C995-B95A-B7FFB999D295}" dt="2023-07-24T15:34:40.015" v="105" actId="1076"/>
      <pc:docMkLst>
        <pc:docMk/>
      </pc:docMkLst>
      <pc:sldChg chg="addSp modSp">
        <pc:chgData name="Jennifer Elorreaga" userId="S::jennifer.elorreaga@logan.edu::e1aa907a-6c11-435a-a88c-cc89013b43d8" providerId="AD" clId="Web-{0E28FD84-7F96-C995-B95A-B7FFB999D295}" dt="2023-07-24T15:34:40.015" v="105" actId="1076"/>
        <pc:sldMkLst>
          <pc:docMk/>
          <pc:sldMk cId="3347698232" sldId="273"/>
        </pc:sldMkLst>
        <pc:spChg chg="add mod">
          <ac:chgData name="Jennifer Elorreaga" userId="S::jennifer.elorreaga@logan.edu::e1aa907a-6c11-435a-a88c-cc89013b43d8" providerId="AD" clId="Web-{0E28FD84-7F96-C995-B95A-B7FFB999D295}" dt="2023-07-24T15:34:40.015" v="105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0E28FD84-7F96-C995-B95A-B7FFB999D295}" dt="2023-07-24T15:34:11.842" v="10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modSp">
        <pc:chgData name="Jennifer Elorreaga" userId="S::jennifer.elorreaga@logan.edu::e1aa907a-6c11-435a-a88c-cc89013b43d8" providerId="AD" clId="Web-{0E28FD84-7F96-C995-B95A-B7FFB999D295}" dt="2023-07-24T15:33:01.027" v="72" actId="1076"/>
        <pc:sldMkLst>
          <pc:docMk/>
          <pc:sldMk cId="3113318487" sldId="280"/>
        </pc:sldMkLst>
        <pc:spChg chg="add mod">
          <ac:chgData name="Jennifer Elorreaga" userId="S::jennifer.elorreaga@logan.edu::e1aa907a-6c11-435a-a88c-cc89013b43d8" providerId="AD" clId="Web-{0E28FD84-7F96-C995-B95A-B7FFB999D295}" dt="2023-07-24T15:32:20.714" v="62" actId="1076"/>
          <ac:spMkLst>
            <pc:docMk/>
            <pc:sldMk cId="3113318487" sldId="280"/>
            <ac:spMk id="2" creationId="{F4BAF0FE-BA0A-4F4C-AD9B-9804EEC95A53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16.995" v="61" actId="1076"/>
          <ac:spMkLst>
            <pc:docMk/>
            <pc:sldMk cId="3113318487" sldId="280"/>
            <ac:spMk id="3" creationId="{D2DDABB1-5E6B-4365-AD9E-DDCE7E972742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42.918" v="67" actId="1076"/>
          <ac:spMkLst>
            <pc:docMk/>
            <pc:sldMk cId="3113318487" sldId="280"/>
            <ac:spMk id="4" creationId="{37530160-A714-49C8-85A0-932553905B40}"/>
          </ac:spMkLst>
        </pc:spChg>
        <pc:spChg chg="add mod">
          <ac:chgData name="Jennifer Elorreaga" userId="S::jennifer.elorreaga@logan.edu::e1aa907a-6c11-435a-a88c-cc89013b43d8" providerId="AD" clId="Web-{0E28FD84-7F96-C995-B95A-B7FFB999D295}" dt="2023-07-24T15:32:32.980" v="66" actId="20577"/>
          <ac:spMkLst>
            <pc:docMk/>
            <pc:sldMk cId="3113318487" sldId="280"/>
            <ac:spMk id="5" creationId="{6E81ED58-6D39-B01D-FA97-251C2A2A0081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57.199" v="71" actId="1076"/>
          <ac:spMkLst>
            <pc:docMk/>
            <pc:sldMk cId="3113318487" sldId="280"/>
            <ac:spMk id="6" creationId="{282CA365-4170-41B8-B4B3-7A2FA6DBD751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54.277" v="70" actId="1076"/>
          <ac:spMkLst>
            <pc:docMk/>
            <pc:sldMk cId="3113318487" sldId="280"/>
            <ac:spMk id="7" creationId="{75739431-ADAD-416E-818C-4B616D2870E5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3:01.027" v="72" actId="1076"/>
          <ac:spMkLst>
            <pc:docMk/>
            <pc:sldMk cId="3113318487" sldId="280"/>
            <ac:spMk id="8" creationId="{2258B848-99A6-4681-9D22-50069C0BDE97}"/>
          </ac:spMkLst>
        </pc:spChg>
        <pc:picChg chg="mod">
          <ac:chgData name="Jennifer Elorreaga" userId="S::jennifer.elorreaga@logan.edu::e1aa907a-6c11-435a-a88c-cc89013b43d8" providerId="AD" clId="Web-{0E28FD84-7F96-C995-B95A-B7FFB999D295}" dt="2023-07-24T15:32:47.402" v="68" actId="1076"/>
          <ac:picMkLst>
            <pc:docMk/>
            <pc:sldMk cId="3113318487" sldId="280"/>
            <ac:picMk id="13" creationId="{A24A1417-AE3F-44AE-98EB-3E6ADA1E2017}"/>
          </ac:picMkLst>
        </pc:picChg>
      </pc:sldChg>
    </pc:docChg>
  </pc:docChgLst>
  <pc:docChgLst>
    <pc:chgData name="Jennifer Elorreaga" userId="S::jennifer.elorreaga@logan.edu::e1aa907a-6c11-435a-a88c-cc89013b43d8" providerId="AD" clId="Web-{83BA85D6-35E3-C353-EA65-4AEB01FB1AFF}"/>
    <pc:docChg chg="modSld">
      <pc:chgData name="Jennifer Elorreaga" userId="S::jennifer.elorreaga@logan.edu::e1aa907a-6c11-435a-a88c-cc89013b43d8" providerId="AD" clId="Web-{83BA85D6-35E3-C353-EA65-4AEB01FB1AFF}" dt="2024-06-03T21:18:23.689" v="8" actId="1076"/>
      <pc:docMkLst>
        <pc:docMk/>
      </pc:docMkLst>
      <pc:sldChg chg="addSp delSp modSp">
        <pc:chgData name="Jennifer Elorreaga" userId="S::jennifer.elorreaga@logan.edu::e1aa907a-6c11-435a-a88c-cc89013b43d8" providerId="AD" clId="Web-{83BA85D6-35E3-C353-EA65-4AEB01FB1AFF}" dt="2024-06-03T21:18:23.689" v="8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83BA85D6-35E3-C353-EA65-4AEB01FB1AFF}" dt="2024-06-03T21:18:23.689" v="8" actId="1076"/>
          <ac:picMkLst>
            <pc:docMk/>
            <pc:sldMk cId="3347698232" sldId="273"/>
            <ac:picMk id="4" creationId="{D669C922-ADF5-EAEB-A34A-AD9E0BC61F5D}"/>
          </ac:picMkLst>
        </pc:picChg>
        <pc:picChg chg="del">
          <ac:chgData name="Jennifer Elorreaga" userId="S::jennifer.elorreaga@logan.edu::e1aa907a-6c11-435a-a88c-cc89013b43d8" providerId="AD" clId="Web-{83BA85D6-35E3-C353-EA65-4AEB01FB1AFF}" dt="2024-06-03T21:17:51.454" v="0"/>
          <ac:picMkLst>
            <pc:docMk/>
            <pc:sldMk cId="3347698232" sldId="273"/>
            <ac:picMk id="9" creationId="{4065A5ED-4B83-3BC3-58EB-8A1CDFCFD8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F8A5942-8C33-4D40-BEE6-A3A2013C21CB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FCS Snap-Ed Extension Agent</a:t>
          </a:r>
          <a:endParaRPr lang="en-US" dirty="0">
            <a:solidFill>
              <a:schemeClr val="tx1"/>
            </a:solidFill>
          </a:endParaRPr>
        </a:p>
      </dgm:t>
    </dgm:pt>
    <dgm:pt modelId="{EC8362E3-B582-4E1D-B7B5-DD9FA4E7DFC2}" type="parTrans" cxnId="{0999CAC6-ECD8-4DBB-8269-8BB607093E0E}">
      <dgm:prSet/>
      <dgm:spPr/>
    </dgm:pt>
    <dgm:pt modelId="{4BCA94A4-4FE4-4A05-B8F2-F3E7F13CCC37}" type="sibTrans" cxnId="{0999CAC6-ECD8-4DBB-8269-8BB607093E0E}">
      <dgm:prSet/>
      <dgm:spPr/>
    </dgm:pt>
    <dgm:pt modelId="{E7316B3A-50A8-4711-A723-D49FA33F45CA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Consultant</a:t>
          </a:r>
          <a:endParaRPr lang="en-US" dirty="0">
            <a:solidFill>
              <a:schemeClr val="tx1"/>
            </a:solidFill>
          </a:endParaRPr>
        </a:p>
      </dgm:t>
    </dgm:pt>
    <dgm:pt modelId="{DDF0978C-96D2-44B0-B231-E3791FCFCDB4}" type="parTrans" cxnId="{A54EEF04-FF5E-4F18-B2F7-00ED35C9EB03}">
      <dgm:prSet/>
      <dgm:spPr/>
    </dgm:pt>
    <dgm:pt modelId="{FEA1F8B2-16B1-49B9-94DE-129BD0FB948E}" type="sibTrans" cxnId="{A54EEF04-FF5E-4F18-B2F7-00ED35C9EB03}">
      <dgm:prSet/>
      <dgm:spPr/>
    </dgm:pt>
    <dgm:pt modelId="{F7DC662F-EA44-47F1-8C95-31C16EEE32BA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Entrepreneur</a:t>
          </a:r>
        </a:p>
      </dgm:t>
    </dgm:pt>
    <dgm:pt modelId="{164EB248-8846-46F2-A025-C4AF6B10DABB}" type="parTrans" cxnId="{CFC21A57-0A1C-406F-8DBC-9DE3E123778D}">
      <dgm:prSet/>
      <dgm:spPr/>
    </dgm:pt>
    <dgm:pt modelId="{2C896A20-16D8-400A-986E-823A204BA815}" type="sibTrans" cxnId="{CFC21A57-0A1C-406F-8DBC-9DE3E123778D}">
      <dgm:prSet/>
      <dgm:spPr/>
    </dgm:pt>
    <dgm:pt modelId="{DD7A39F8-9651-4D9E-8368-0DBA1DB7D70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Area Manager</a:t>
          </a:r>
        </a:p>
      </dgm:t>
    </dgm:pt>
    <dgm:pt modelId="{497BFF56-FC99-4CC2-9600-42613C1712EB}" type="parTrans" cxnId="{6BED9C62-D90A-4354-B6C9-26B7FEA1D332}">
      <dgm:prSet/>
      <dgm:spPr/>
    </dgm:pt>
    <dgm:pt modelId="{B7A2429A-467C-4D08-ACDF-E5B513AECF92}" type="sibTrans" cxnId="{6BED9C62-D90A-4354-B6C9-26B7FEA1D332}">
      <dgm:prSet/>
      <dgm:spPr/>
    </dgm:pt>
    <dgm:pt modelId="{F33A39AB-923D-440E-B93A-20965E3281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Food Safety Manager</a:t>
          </a:r>
        </a:p>
      </dgm:t>
    </dgm:pt>
    <dgm:pt modelId="{42D20C03-C64D-4981-BD61-EA064D53DC10}" type="parTrans" cxnId="{68A0C180-43B6-455E-95F0-A9E4B8DEA8BE}">
      <dgm:prSet/>
      <dgm:spPr/>
    </dgm:pt>
    <dgm:pt modelId="{EEA19A57-A29B-46F6-9DDD-239042095D6A}" type="sibTrans" cxnId="{68A0C180-43B6-455E-95F0-A9E4B8DEA8BE}">
      <dgm:prSet/>
      <dgm:spPr/>
    </dgm:pt>
    <dgm:pt modelId="{5D970C89-5458-4D05-BCB5-76DA7C77338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Dean of Campus Life</a:t>
          </a:r>
        </a:p>
      </dgm:t>
    </dgm:pt>
    <dgm:pt modelId="{A82F7F4E-BE51-40B1-A61D-0E935489C524}" type="parTrans" cxnId="{EAC1B61E-2EAE-44A7-9B60-D85070B5BDC1}">
      <dgm:prSet/>
      <dgm:spPr/>
    </dgm:pt>
    <dgm:pt modelId="{58C382E6-F21F-4826-AD05-1114D9E1BD1A}" type="sibTrans" cxnId="{EAC1B61E-2EAE-44A7-9B60-D85070B5BDC1}">
      <dgm:prSet/>
      <dgm:spPr/>
    </dgm:pt>
    <dgm:pt modelId="{499509CB-58E4-40B9-BDD0-16C32E536775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Chiropractor</a:t>
          </a:r>
          <a:endParaRPr lang="en-US" dirty="0">
            <a:solidFill>
              <a:schemeClr val="tx1"/>
            </a:solidFill>
          </a:endParaRPr>
        </a:p>
      </dgm:t>
    </dgm:pt>
    <dgm:pt modelId="{4C384725-5A34-4FC0-B2F7-FC558324EF40}" type="parTrans" cxnId="{7C406017-D670-48BB-A119-54C4795ABECF}">
      <dgm:prSet/>
      <dgm:spPr/>
    </dgm:pt>
    <dgm:pt modelId="{6C90BDD1-BFF9-4034-B0D0-09FAA9673372}" type="sibTrans" cxnId="{7C406017-D670-48BB-A119-54C4795ABECF}">
      <dgm:prSet/>
      <dgm:spPr/>
    </dgm:pt>
    <dgm:pt modelId="{6CAA3F13-7CB3-43DD-80DD-C30016FA719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Diabetes Educator</a:t>
          </a:r>
        </a:p>
      </dgm:t>
    </dgm:pt>
    <dgm:pt modelId="{3485CED3-9909-4768-8D62-F7DFBC7C14FC}" type="parTrans" cxnId="{6719DD6D-0EEE-4225-BF6B-B46AEEA292BA}">
      <dgm:prSet/>
      <dgm:spPr/>
    </dgm:pt>
    <dgm:pt modelId="{14E77803-A21E-4100-998F-44071668D104}" type="sibTrans" cxnId="{6719DD6D-0EEE-4225-BF6B-B46AEEA292BA}">
      <dgm:prSet/>
      <dgm:spPr/>
    </dgm:pt>
    <dgm:pt modelId="{4E1276C3-97A1-416C-B7A1-B3D9DCBCE6E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Food Scientist</a:t>
          </a:r>
        </a:p>
      </dgm:t>
    </dgm:pt>
    <dgm:pt modelId="{F33D8F8C-0216-45A2-9451-2817DF158938}" type="parTrans" cxnId="{B405C545-0FCB-477E-B8DE-DF2986D3C293}">
      <dgm:prSet/>
      <dgm:spPr/>
    </dgm:pt>
    <dgm:pt modelId="{78AC9499-9F60-43E0-A4AD-5AAA5278CAD9}" type="sibTrans" cxnId="{B405C545-0FCB-477E-B8DE-DF2986D3C293}">
      <dgm:prSet/>
      <dgm:spPr/>
    </dgm:pt>
    <dgm:pt modelId="{8D00DF3C-BFCF-4A48-BEBC-37A1EB8A0A2E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Dietitian</a:t>
          </a:r>
        </a:p>
      </dgm:t>
    </dgm:pt>
    <dgm:pt modelId="{97291BA8-F83E-45FA-9609-F59D7358FDDE}" type="parTrans" cxnId="{0B49C4FD-650B-4631-BAFB-1105BFB5F25C}">
      <dgm:prSet/>
      <dgm:spPr/>
    </dgm:pt>
    <dgm:pt modelId="{76AD5C1E-BD7C-4539-80CB-D9C530B19583}" type="sibTrans" cxnId="{0B49C4FD-650B-4631-BAFB-1105BFB5F25C}">
      <dgm:prSet/>
      <dgm:spPr/>
    </dgm:pt>
    <dgm:pt modelId="{B8A0219E-5DCF-4DA7-8990-1AA842A0C65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and Wellness Specialist</a:t>
          </a:r>
        </a:p>
      </dgm:t>
    </dgm:pt>
    <dgm:pt modelId="{A7A9ACA6-A2F5-43D4-9AD2-B1476CAB8960}" type="parTrans" cxnId="{460C0E00-CDBD-4662-B78C-A0A8A79F05A1}">
      <dgm:prSet/>
      <dgm:spPr/>
    </dgm:pt>
    <dgm:pt modelId="{C186D300-9EC6-4078-9558-3C394A42B498}" type="sibTrans" cxnId="{460C0E00-CDBD-4662-B78C-A0A8A79F05A1}">
      <dgm:prSet/>
      <dgm:spPr/>
    </dgm:pt>
    <dgm:pt modelId="{E284A1B0-B630-4A02-98D1-F19AE44DED3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Intake &amp; Access Coordinator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10315FE7-8041-4A46-A4FA-745A6F40DA84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Founder</a:t>
          </a:r>
        </a:p>
      </dgm:t>
    </dgm:pt>
    <dgm:pt modelId="{7DEC01B6-2D5F-4266-A9FF-6CE25954F020}" type="parTrans" cxnId="{8E71ED3E-D1C5-4D27-932B-7B7D3B95997C}">
      <dgm:prSet/>
      <dgm:spPr/>
    </dgm:pt>
    <dgm:pt modelId="{A984CC90-4305-4BAC-8220-D386CA074047}" type="sibTrans" cxnId="{8E71ED3E-D1C5-4D27-932B-7B7D3B95997C}">
      <dgm:prSet/>
      <dgm:spPr/>
    </dgm:pt>
    <dgm:pt modelId="{05BB8BF5-D1D1-4AAC-A2D7-D67BACD3029B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Coordinator</a:t>
          </a:r>
        </a:p>
      </dgm:t>
    </dgm:pt>
    <dgm:pt modelId="{A3B89226-7CE1-4F24-B1EE-F87705E0D46C}" type="parTrans" cxnId="{F36452FE-0927-480D-866B-B30A35A63653}">
      <dgm:prSet/>
      <dgm:spPr/>
    </dgm:pt>
    <dgm:pt modelId="{CD828C2C-2A2E-4CAF-8A5B-7C0E3A5E3C97}" type="sibTrans" cxnId="{F36452FE-0927-480D-866B-B30A35A63653}">
      <dgm:prSet/>
      <dgm:spPr/>
    </dgm:pt>
    <dgm:pt modelId="{B800F0D8-0EDA-4093-A366-6A0FA53C4FF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District Sales Manager</a:t>
          </a:r>
        </a:p>
      </dgm:t>
    </dgm:pt>
    <dgm:pt modelId="{8C151E6C-090A-49B2-90AF-A52ACB91CE26}" type="parTrans" cxnId="{4FDF451C-C2CC-4146-BF3E-2FACC9EE034E}">
      <dgm:prSet/>
      <dgm:spPr/>
    </dgm:pt>
    <dgm:pt modelId="{D1DF4EDF-3B8E-4B66-BE80-76998FA579B1}" type="sibTrans" cxnId="{4FDF451C-C2CC-4146-BF3E-2FACC9EE034E}">
      <dgm:prSet/>
      <dgm:spPr/>
    </dgm:pt>
    <dgm:pt modelId="{07C7B4D9-9117-4297-8872-412C0C410C84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Certified Personal Trainer</a:t>
          </a:r>
          <a:endParaRPr lang="en-US" dirty="0">
            <a:solidFill>
              <a:schemeClr val="tx1"/>
            </a:solidFill>
          </a:endParaRPr>
        </a:p>
      </dgm:t>
    </dgm:pt>
    <dgm:pt modelId="{C43841F1-6FC8-4A2C-A3D4-79CD7B7F3330}" type="parTrans" cxnId="{E6AC9DEA-E6B3-4774-B685-5FEB697708D6}">
      <dgm:prSet/>
      <dgm:spPr/>
    </dgm:pt>
    <dgm:pt modelId="{C5D90DB5-E629-423B-A47C-EAED7B5654AC}" type="sibTrans" cxnId="{E6AC9DEA-E6B3-4774-B685-5FEB697708D6}">
      <dgm:prSet/>
      <dgm:spPr/>
    </dgm:pt>
    <dgm:pt modelId="{425BFA38-AE30-40A0-9F29-9B7FED2ED92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General Manager</a:t>
          </a:r>
        </a:p>
      </dgm:t>
    </dgm:pt>
    <dgm:pt modelId="{6F7DC248-75F9-4633-8F5C-73F7D8BF872B}" type="parTrans" cxnId="{9736D8FB-5FFA-49D1-AA41-6D884731A243}">
      <dgm:prSet/>
      <dgm:spPr/>
    </dgm:pt>
    <dgm:pt modelId="{37BE3687-B2AF-44DD-925B-A1ED6C558984}" type="sibTrans" cxnId="{9736D8FB-5FFA-49D1-AA41-6D884731A243}">
      <dgm:prSet/>
      <dgm:spPr/>
    </dgm:pt>
    <dgm:pt modelId="{62023190-FF93-4550-BAE5-5F3AFE886AF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Health/Fitness Professional</a:t>
          </a:r>
        </a:p>
      </dgm:t>
    </dgm:pt>
    <dgm:pt modelId="{77D49CEF-A4E8-4013-9841-72B862E44E21}" type="parTrans" cxnId="{A9DACABB-0789-4BDC-8290-9896F0D914AD}">
      <dgm:prSet/>
      <dgm:spPr/>
    </dgm:pt>
    <dgm:pt modelId="{1A32BAE1-010E-4166-995F-346DBEAE8D7A}" type="sibTrans" cxnId="{A9DACABB-0789-4BDC-8290-9896F0D914AD}">
      <dgm:prSet/>
      <dgm:spPr/>
    </dgm:pt>
    <dgm:pt modelId="{7754CF44-FFF1-49DA-8997-46D64B13586F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Branch Manager</a:t>
          </a:r>
          <a:endParaRPr lang="en-US" dirty="0">
            <a:solidFill>
              <a:schemeClr val="tx1"/>
            </a:solidFill>
          </a:endParaRPr>
        </a:p>
      </dgm:t>
    </dgm:pt>
    <dgm:pt modelId="{100EBB63-C840-4D04-B268-B72B03C29704}" type="parTrans" cxnId="{8D45A4DE-A15D-464C-83C8-C837A95E9D6A}">
      <dgm:prSet/>
      <dgm:spPr/>
    </dgm:pt>
    <dgm:pt modelId="{372F7FD6-30AA-4EAB-8CD2-1BDF18995C17}" type="sibTrans" cxnId="{8D45A4DE-A15D-464C-83C8-C837A95E9D6A}">
      <dgm:prSet/>
      <dgm:spPr/>
    </dgm:pt>
    <dgm:pt modelId="{244F8886-3281-48E7-91A7-6A58F4DE05B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Contract Dietitian</a:t>
          </a:r>
        </a:p>
      </dgm:t>
    </dgm:pt>
    <dgm:pt modelId="{EA848420-358B-452C-B9F1-D5179455B7A3}" type="parTrans" cxnId="{D83AAF0C-3572-4D3A-9F97-5411B6EC7CB9}">
      <dgm:prSet/>
      <dgm:spPr/>
    </dgm:pt>
    <dgm:pt modelId="{B4E06055-BD67-4B30-973C-D7A58D964207}" type="sibTrans" cxnId="{D83AAF0C-3572-4D3A-9F97-5411B6EC7CB9}">
      <dgm:prSet/>
      <dgm:spPr/>
    </dgm:pt>
    <dgm:pt modelId="{520C5883-BA1D-4491-B8C6-429C2B35DBA5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Coach</a:t>
          </a:r>
        </a:p>
      </dgm:t>
    </dgm:pt>
    <dgm:pt modelId="{23064728-46CD-42BF-A2F4-856DBF7785C5}" type="parTrans" cxnId="{4AEF172D-45D8-44A5-8EE4-41C673EBCA9E}">
      <dgm:prSet/>
      <dgm:spPr/>
    </dgm:pt>
    <dgm:pt modelId="{0AB0A95F-3BEA-4039-93C2-8285FFE223CB}" type="sibTrans" cxnId="{4AEF172D-45D8-44A5-8EE4-41C673EBCA9E}">
      <dgm:prSet/>
      <dgm:spPr/>
    </dgm:pt>
    <dgm:pt modelId="{513EBFBA-0B66-4B76-9281-2C07B18D931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Botanical ID Specialist</a:t>
          </a:r>
        </a:p>
      </dgm:t>
    </dgm:pt>
    <dgm:pt modelId="{007ECB08-4C13-4B73-8A24-A40EA3EE2B16}" type="parTrans" cxnId="{BE820211-140A-4BF1-8AE7-E58992EF02F9}">
      <dgm:prSet/>
      <dgm:spPr/>
    </dgm:pt>
    <dgm:pt modelId="{8512C124-A098-4FAC-B83C-8343662B91AA}" type="sibTrans" cxnId="{BE820211-140A-4BF1-8AE7-E58992EF02F9}">
      <dgm:prSet/>
      <dgm:spPr/>
    </dgm:pt>
    <dgm:pt modelId="{5973A58E-6165-4E55-8D77-48932EBFE00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Center Director</a:t>
          </a:r>
        </a:p>
      </dgm:t>
    </dgm:pt>
    <dgm:pt modelId="{74583942-7F9A-49D1-9702-067F27B1B975}" type="parTrans" cxnId="{BAA9243E-8974-45DA-85F7-BDC365D885B7}">
      <dgm:prSet/>
      <dgm:spPr/>
    </dgm:pt>
    <dgm:pt modelId="{524B90CF-8305-4CCE-845E-B82EBCDEC3B9}" type="sibTrans" cxnId="{BAA9243E-8974-45DA-85F7-BDC365D885B7}">
      <dgm:prSet/>
      <dgm:spPr/>
    </dgm:pt>
    <dgm:pt modelId="{9C1CE37C-9DE5-419B-BB15-51C2119E479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Clinical Associate</a:t>
          </a:r>
        </a:p>
      </dgm:t>
    </dgm:pt>
    <dgm:pt modelId="{02DE75DB-BEEF-4D6F-A26F-FFBC729FDD86}" type="parTrans" cxnId="{730A5752-E9B9-419D-A22C-2BA406A9EE21}">
      <dgm:prSet/>
      <dgm:spPr/>
    </dgm:pt>
    <dgm:pt modelId="{36A80364-F3A1-4B6B-9637-8107C13D0478}" type="sibTrans" cxnId="{730A5752-E9B9-419D-A22C-2BA406A9EE21}">
      <dgm:prSet/>
      <dgm:spPr/>
    </dgm:pt>
    <dgm:pt modelId="{7C0702DD-B889-4B0E-8EB8-747747F6F85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Client Experience Manager</a:t>
          </a:r>
        </a:p>
      </dgm:t>
    </dgm:pt>
    <dgm:pt modelId="{46803208-4C13-4E9A-AE43-D0E7AE3B25DA}" type="parTrans" cxnId="{50081DFC-3E18-4359-9266-FAA547538427}">
      <dgm:prSet/>
      <dgm:spPr/>
    </dgm:pt>
    <dgm:pt modelId="{783FDE79-EDF4-4388-8340-2B5C1907C81B}" type="sibTrans" cxnId="{50081DFC-3E18-4359-9266-FAA547538427}">
      <dgm:prSet/>
      <dgm:spPr/>
    </dgm:pt>
    <dgm:pt modelId="{4B936009-1F47-4E43-AF04-03B1B93FF5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Assistant Performance Coach</a:t>
          </a:r>
        </a:p>
      </dgm:t>
    </dgm:pt>
    <dgm:pt modelId="{1027E1E2-E610-4ADF-84D6-5CD3C46F0FBB}" type="parTrans" cxnId="{351A78F9-D0BE-4D35-881E-4BA1D30445B3}">
      <dgm:prSet/>
      <dgm:spPr/>
    </dgm:pt>
    <dgm:pt modelId="{3AACD9D9-4A70-428B-AD32-290E1B3859ED}" type="sibTrans" cxnId="{351A78F9-D0BE-4D35-881E-4BA1D30445B3}">
      <dgm:prSet/>
      <dgm:spPr/>
    </dgm:pt>
    <dgm:pt modelId="{EA7AAF08-667D-4F40-94BC-CD842C9FC4A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Dietetic Technician</a:t>
          </a:r>
        </a:p>
      </dgm:t>
    </dgm:pt>
    <dgm:pt modelId="{F7C0B45F-771E-44E1-AF61-5996B30309CF}" type="parTrans" cxnId="{9FCDBB4B-2FE2-46A2-9FF6-2D44FA7774C6}">
      <dgm:prSet/>
      <dgm:spPr/>
    </dgm:pt>
    <dgm:pt modelId="{031598B2-9ECB-45B8-87C3-05381F68E5D3}" type="sibTrans" cxnId="{9FCDBB4B-2FE2-46A2-9FF6-2D44FA7774C6}">
      <dgm:prSet/>
      <dgm:spPr/>
    </dgm:pt>
    <dgm:pt modelId="{F217A11F-D17F-4512-9674-366185132FB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Clinical Dietetic Technician</a:t>
          </a:r>
        </a:p>
      </dgm:t>
    </dgm:pt>
    <dgm:pt modelId="{5F8C7C72-DC5B-4D3B-AB3B-3664686E6B3D}" type="parTrans" cxnId="{D894B585-A2B9-40D9-964C-96353AD27AAB}">
      <dgm:prSet/>
      <dgm:spPr/>
    </dgm:pt>
    <dgm:pt modelId="{B1EA4D57-4919-420E-8814-620228AAD7C3}" type="sibTrans" cxnId="{D894B585-A2B9-40D9-964C-96353AD27AAB}">
      <dgm:prSet/>
      <dgm:spPr/>
    </dgm:pt>
    <dgm:pt modelId="{A846D344-3C89-46EE-AE61-77E273EA959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Dance Instructor</a:t>
          </a:r>
        </a:p>
      </dgm:t>
    </dgm:pt>
    <dgm:pt modelId="{DE5EF9D7-56C3-44C1-B470-1E287489B3A7}" type="parTrans" cxnId="{8512DB43-5CB4-40B9-B972-986055717229}">
      <dgm:prSet/>
      <dgm:spPr/>
    </dgm:pt>
    <dgm:pt modelId="{542579FC-2A31-41B6-811F-3BFD7AC0CE2D}" type="sibTrans" cxnId="{8512DB43-5CB4-40B9-B972-986055717229}">
      <dgm:prSet/>
      <dgm:spPr/>
    </dgm:pt>
    <dgm:pt modelId="{48C554C0-220E-4974-9A57-1BCC5EA4BB4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Coach</a:t>
          </a:r>
        </a:p>
      </dgm:t>
    </dgm:pt>
    <dgm:pt modelId="{A146046B-E33E-46F8-8DBA-292195249771}" type="parTrans" cxnId="{6A02A9CD-71B7-4A5F-9BC6-6DD83BEA8691}">
      <dgm:prSet/>
      <dgm:spPr/>
    </dgm:pt>
    <dgm:pt modelId="{A72A0030-7E04-4A16-9673-95E863AF24D2}" type="sibTrans" cxnId="{6A02A9CD-71B7-4A5F-9BC6-6DD83BEA8691}">
      <dgm:prSet/>
      <dgm:spPr/>
    </dgm:pt>
    <dgm:pt modelId="{608398A4-B3A2-43B9-839B-1C43711128B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Disease Coordinator Specialist</a:t>
          </a:r>
        </a:p>
      </dgm:t>
    </dgm:pt>
    <dgm:pt modelId="{D6D826F2-B434-4D90-A97C-5AD2E56DDDC7}" type="parTrans" cxnId="{20FA64AB-6D78-4F21-AFE6-7CFC4109C2C2}">
      <dgm:prSet/>
      <dgm:spPr/>
    </dgm:pt>
    <dgm:pt modelId="{E29A3838-DF22-4538-BD67-8C936DD4C17B}" type="sibTrans" cxnId="{20FA64AB-6D78-4F21-AFE6-7CFC4109C2C2}">
      <dgm:prSet/>
      <dgm:spPr/>
    </dgm:pt>
    <dgm:pt modelId="{2C37DA5C-C06E-4E3C-9F67-2843AB6E3FE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Hygiene Instructor</a:t>
          </a:r>
        </a:p>
      </dgm:t>
    </dgm:pt>
    <dgm:pt modelId="{3D15463B-8FC7-4016-B405-96A289CB3C33}" type="parTrans" cxnId="{06B71684-2675-4E90-8780-930E238441DC}">
      <dgm:prSet/>
      <dgm:spPr/>
    </dgm:pt>
    <dgm:pt modelId="{5FC6ECCD-DB38-4335-8B64-3EBF1203C7A1}" type="sibTrans" cxnId="{06B71684-2675-4E90-8780-930E238441DC}">
      <dgm:prSet/>
      <dgm:spPr/>
    </dgm:pt>
    <dgm:pt modelId="{EA862AB4-A642-41E7-9249-10D1865212C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Specialist</a:t>
          </a:r>
        </a:p>
      </dgm:t>
    </dgm:pt>
    <dgm:pt modelId="{0AF01AAA-E6BC-4924-B9F6-09BB11A0B6CE}" type="parTrans" cxnId="{700028D3-CBE2-4D05-AEC2-7B2DB8B60E37}">
      <dgm:prSet/>
      <dgm:spPr/>
    </dgm:pt>
    <dgm:pt modelId="{7F4179F6-E438-40EA-AADD-45D3E98DB0EE}" type="sibTrans" cxnId="{700028D3-CBE2-4D05-AEC2-7B2DB8B60E37}">
      <dgm:prSet/>
      <dgm:spPr/>
    </dgm:pt>
    <dgm:pt modelId="{BEA971AD-9690-40DF-A424-89DF3448B4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and Physical Education Teacher</a:t>
          </a:r>
        </a:p>
      </dgm:t>
    </dgm:pt>
    <dgm:pt modelId="{831C4414-CF48-488A-824B-CA6AE4E63D2C}" type="parTrans" cxnId="{15AEEDC8-D47B-4589-8AB8-889D8847FD07}">
      <dgm:prSet/>
      <dgm:spPr/>
    </dgm:pt>
    <dgm:pt modelId="{CBB29820-7BF3-448B-B505-DEEA09DA2002}" type="sibTrans" cxnId="{15AEEDC8-D47B-4589-8AB8-889D8847FD07}">
      <dgm:prSet/>
      <dgm:spPr/>
    </dgm:pt>
    <dgm:pt modelId="{7007DB82-91EE-4885-9760-CD60A368CD8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Certified Integrative Nutrition Coach</a:t>
          </a:r>
        </a:p>
      </dgm:t>
    </dgm:pt>
    <dgm:pt modelId="{B06243D4-E000-4B5D-9BF3-38E7A856C731}" type="parTrans" cxnId="{69466731-0CBD-485E-8D96-E17EA001649A}">
      <dgm:prSet/>
      <dgm:spPr/>
    </dgm:pt>
    <dgm:pt modelId="{73F45122-98DB-428B-856B-803902CDDA60}" type="sibTrans" cxnId="{69466731-0CBD-485E-8D96-E17EA001649A}">
      <dgm:prSet/>
      <dgm:spPr/>
    </dgm:pt>
    <dgm:pt modelId="{17A7A9F5-4553-41C5-A97E-3168D8EDB12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Assistant Wrestling Coach</a:t>
          </a:r>
        </a:p>
      </dgm:t>
    </dgm:pt>
    <dgm:pt modelId="{91734250-B50D-4519-AE1F-A36B4950A574}" type="parTrans" cxnId="{CC309556-571E-48FB-B792-39592ADE0FE9}">
      <dgm:prSet/>
      <dgm:spPr/>
    </dgm:pt>
    <dgm:pt modelId="{37DF71A8-B1B5-4340-887D-AE03F4EC759B}" type="sibTrans" cxnId="{CC309556-571E-48FB-B792-39592ADE0FE9}">
      <dgm:prSet/>
      <dgm:spPr/>
    </dgm:pt>
    <dgm:pt modelId="{1EC96FD9-BEE9-447F-BFBA-6A8B836108D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Department Chair</a:t>
          </a:r>
        </a:p>
      </dgm:t>
    </dgm:pt>
    <dgm:pt modelId="{7F000868-6712-466C-8B3D-D7FB3231C147}" type="parTrans" cxnId="{F07AEB3B-50D7-4BD9-8283-C0C98E2D949C}">
      <dgm:prSet/>
      <dgm:spPr/>
    </dgm:pt>
    <dgm:pt modelId="{F5F4FC3B-23A8-4E32-BFAB-005C9CEE5A80}" type="sibTrans" cxnId="{F07AEB3B-50D7-4BD9-8283-C0C98E2D949C}">
      <dgm:prSet/>
      <dgm:spPr/>
    </dgm:pt>
    <dgm:pt modelId="{6F87728A-7618-4776-89D3-7D1E6D40879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Promotion Specialist</a:t>
          </a:r>
        </a:p>
      </dgm:t>
    </dgm:pt>
    <dgm:pt modelId="{EE516509-E5C6-4017-A424-A8F3B8AF9A1D}" type="parTrans" cxnId="{88F4576F-EA82-4993-9F0E-4C18F3CE19A2}">
      <dgm:prSet/>
      <dgm:spPr/>
    </dgm:pt>
    <dgm:pt modelId="{430BB687-57CF-4BB4-B0E7-FC39F39CC75A}" type="sibTrans" cxnId="{88F4576F-EA82-4993-9F0E-4C18F3CE19A2}">
      <dgm:prSet/>
      <dgm:spPr/>
    </dgm:pt>
    <dgm:pt modelId="{676C0ED6-7427-41A0-884C-071167240F6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Dietary Manager</a:t>
          </a:r>
        </a:p>
      </dgm:t>
    </dgm:pt>
    <dgm:pt modelId="{2AE7B908-9586-4F95-81AF-67A5588C0576}" type="parTrans" cxnId="{C83F4A4D-7780-4BC6-9EE2-3859CE1F70D2}">
      <dgm:prSet/>
      <dgm:spPr/>
    </dgm:pt>
    <dgm:pt modelId="{89965962-F87A-4AF9-BC83-3947BB404C72}" type="sibTrans" cxnId="{C83F4A4D-7780-4BC6-9EE2-3859CE1F70D2}">
      <dgm:prSet/>
      <dgm:spPr/>
    </dgm:pt>
    <dgm:pt modelId="{D15C0580-93EB-4E86-8C97-FDB3303BC8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Educator</a:t>
          </a:r>
        </a:p>
      </dgm:t>
    </dgm:pt>
    <dgm:pt modelId="{085D632A-5F84-478F-AB6F-579275B0B683}" type="parTrans" cxnId="{0664BFC3-D876-4218-94FD-E7C250AB0387}">
      <dgm:prSet/>
      <dgm:spPr/>
    </dgm:pt>
    <dgm:pt modelId="{730E3271-4031-4109-B14E-7696F9F390D7}" type="sibTrans" cxnId="{0664BFC3-D876-4218-94FD-E7C250AB0387}">
      <dgm:prSet/>
      <dgm:spPr/>
    </dgm:pt>
    <dgm:pt modelId="{E5A0720D-26BC-416F-96E0-81F38BB9979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Faculty</a:t>
          </a:r>
        </a:p>
      </dgm:t>
    </dgm:pt>
    <dgm:pt modelId="{57BC492D-6AAE-428E-9289-0405765C7795}" type="parTrans" cxnId="{F3A1F1AD-FF29-4048-A3A8-77CBFADC76BE}">
      <dgm:prSet/>
      <dgm:spPr/>
    </dgm:pt>
    <dgm:pt modelId="{860F889B-26E2-4D9A-AFFE-39FC22FD8F64}" type="sibTrans" cxnId="{F3A1F1AD-FF29-4048-A3A8-77CBFADC76BE}">
      <dgm:prSet/>
      <dgm:spPr/>
    </dgm:pt>
    <dgm:pt modelId="{1075AB24-9907-4AA3-9183-F3465C90C98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Director of Nutrition</a:t>
          </a:r>
        </a:p>
      </dgm:t>
    </dgm:pt>
    <dgm:pt modelId="{84D5E8F5-5B89-4E0C-B306-F919163E75C9}" type="parTrans" cxnId="{4CEBB7E2-9C56-4FEA-90DC-3A0A6E1D0332}">
      <dgm:prSet/>
      <dgm:spPr/>
    </dgm:pt>
    <dgm:pt modelId="{84B1F148-E1DE-4CB7-924F-6713B614B05B}" type="sibTrans" cxnId="{4CEBB7E2-9C56-4FEA-90DC-3A0A6E1D0332}">
      <dgm:prSet/>
      <dgm:spPr/>
    </dgm:pt>
    <dgm:pt modelId="{CDB928F9-C5DB-433C-91C2-6340319A3075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Assistant Athletic Trainer</a:t>
          </a:r>
          <a:endParaRPr lang="en-US" dirty="0">
            <a:solidFill>
              <a:schemeClr val="tx1"/>
            </a:solidFill>
          </a:endParaRPr>
        </a:p>
      </dgm:t>
    </dgm:pt>
    <dgm:pt modelId="{8BC2415F-E36F-4A24-99E8-8BA340DB4A3B}" type="parTrans" cxnId="{3DD124EB-2803-4C85-97E0-44A5B895B8EB}">
      <dgm:prSet/>
      <dgm:spPr/>
    </dgm:pt>
    <dgm:pt modelId="{C1878646-8970-4FFE-97E7-2D957FDCDA79}" type="sibTrans" cxnId="{3DD124EB-2803-4C85-97E0-44A5B895B8EB}">
      <dgm:prSet/>
      <dgm:spPr/>
    </dgm:pt>
    <dgm:pt modelId="{C41FD4EF-A53B-4F69-B7DC-D47E8FC7975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Health and Wellness Coordinator</a:t>
          </a:r>
        </a:p>
      </dgm:t>
    </dgm:pt>
    <dgm:pt modelId="{5C7AC1C1-95A9-45BC-B9F1-4E94088072EA}" type="parTrans" cxnId="{8EAB3212-8AD0-4826-924F-DC246CDF8044}">
      <dgm:prSet/>
      <dgm:spPr/>
    </dgm:pt>
    <dgm:pt modelId="{9128BDF7-C8BE-4A9E-83EE-D58CC4503A31}" type="sibTrans" cxnId="{8EAB3212-8AD0-4826-924F-DC246CDF8044}">
      <dgm:prSet/>
      <dgm:spPr/>
    </dgm:pt>
    <dgm:pt modelId="{2971419A-A14C-4565-AFF8-615C4068A7D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Assistant Athletic Director</a:t>
          </a:r>
        </a:p>
      </dgm:t>
    </dgm:pt>
    <dgm:pt modelId="{B4C15F2A-D67F-431E-963B-BAD66363F33F}" type="parTrans" cxnId="{04EC8D70-A184-4924-937E-1AFBAD8FFCBC}">
      <dgm:prSet/>
      <dgm:spPr/>
    </dgm:pt>
    <dgm:pt modelId="{31C72B95-D1AF-41C8-98F2-F2D30E9A6C29}" type="sibTrans" cxnId="{04EC8D70-A184-4924-937E-1AFBAD8FFCBC}">
      <dgm:prSet/>
      <dgm:spPr/>
    </dgm:pt>
    <dgm:pt modelId="{7A08AEC1-D3AE-4609-BDD2-027D0F0239C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Certified Diabetes Educator</a:t>
          </a:r>
        </a:p>
      </dgm:t>
    </dgm:pt>
    <dgm:pt modelId="{AD40962B-5FE2-4009-B331-322E3DCE6AA7}" type="parTrans" cxnId="{527ADAC8-8D68-457F-B39B-2E98DF52B91C}">
      <dgm:prSet/>
      <dgm:spPr/>
    </dgm:pt>
    <dgm:pt modelId="{4F340B17-A95F-4C4D-AA93-DBC21E014959}" type="sibTrans" cxnId="{527ADAC8-8D68-457F-B39B-2E98DF52B91C}">
      <dgm:prSet/>
      <dgm:spPr/>
    </dgm:pt>
    <dgm:pt modelId="{BFD3B032-8EE8-4307-B088-D172565EBC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Assistant Director for Fitness and Nutrition</a:t>
          </a:r>
        </a:p>
      </dgm:t>
    </dgm:pt>
    <dgm:pt modelId="{1181ACAC-0864-4628-A57C-E8C25A4A7310}" type="parTrans" cxnId="{B90FE2B2-F420-490C-9E19-8A09DE58AAC5}">
      <dgm:prSet/>
      <dgm:spPr/>
    </dgm:pt>
    <dgm:pt modelId="{AA5A152F-3176-4D58-B1CF-6FC79CF437C8}" type="sibTrans" cxnId="{B90FE2B2-F420-490C-9E19-8A09DE58AAC5}">
      <dgm:prSet/>
      <dgm:spPr/>
    </dgm:pt>
    <dgm:pt modelId="{1D427FB5-926F-4F10-857B-B31E1042898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Fueling Station Manager</a:t>
          </a:r>
        </a:p>
      </dgm:t>
    </dgm:pt>
    <dgm:pt modelId="{BDD4EC35-F7B6-47A9-94BE-E572AC799EBD}" type="parTrans" cxnId="{00E03A62-00AE-45FE-A517-651211A40423}">
      <dgm:prSet/>
      <dgm:spPr/>
    </dgm:pt>
    <dgm:pt modelId="{A9B528DC-8A44-4EB1-9AB0-86A8E848F88D}" type="sibTrans" cxnId="{00E03A62-00AE-45FE-A517-651211A40423}">
      <dgm:prSet/>
      <dgm:spPr/>
    </dgm:pt>
    <dgm:pt modelId="{6EBD39D2-F09E-4124-AE5D-0122158D605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Clinical Director</a:t>
          </a:r>
        </a:p>
      </dgm:t>
    </dgm:pt>
    <dgm:pt modelId="{953E995E-2E15-46EB-92CE-34AB2E7E2505}" type="parTrans" cxnId="{94E52B77-7A77-455F-BBCA-3D8F5DAAF3F9}">
      <dgm:prSet/>
      <dgm:spPr/>
    </dgm:pt>
    <dgm:pt modelId="{E5BD070A-5EEF-4CB0-9847-C3D9677DB7B4}" type="sibTrans" cxnId="{94E52B77-7A77-455F-BBCA-3D8F5DAAF3F9}">
      <dgm:prSet/>
      <dgm:spPr/>
    </dgm:pt>
    <dgm:pt modelId="{28A7A250-75F4-4E7E-B0A3-6D392D41747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Catering Assistant</a:t>
          </a:r>
        </a:p>
      </dgm:t>
    </dgm:pt>
    <dgm:pt modelId="{F4A4B742-F041-4600-9320-94B325B95245}" type="parTrans" cxnId="{7FB4F5CA-907B-4C69-8829-12702351EDD4}">
      <dgm:prSet/>
      <dgm:spPr/>
    </dgm:pt>
    <dgm:pt modelId="{7B31E9B9-40C9-4A86-ABF7-0D826E4A634F}" type="sibTrans" cxnId="{7FB4F5CA-907B-4C69-8829-12702351EDD4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09A569BC-9513-411B-BB51-992C1FD4C5C4}" type="pres">
      <dgm:prSet presAssocID="{DD7A39F8-9651-4D9E-8368-0DBA1DB7D70A}" presName="node" presStyleLbl="node1" presStyleIdx="0" presStyleCnt="50">
        <dgm:presLayoutVars>
          <dgm:bulletEnabled val="1"/>
        </dgm:presLayoutVars>
      </dgm:prSet>
      <dgm:spPr/>
    </dgm:pt>
    <dgm:pt modelId="{817595BF-7B13-42EF-BB15-6FF73C97B984}" type="pres">
      <dgm:prSet presAssocID="{B7A2429A-467C-4D08-ACDF-E5B513AECF92}" presName="sibTrans" presStyleCnt="0"/>
      <dgm:spPr/>
    </dgm:pt>
    <dgm:pt modelId="{FA0F1FD6-4199-4248-B0DB-2DBE61814B7F}" type="pres">
      <dgm:prSet presAssocID="{2971419A-A14C-4565-AFF8-615C4068A7DB}" presName="node" presStyleLbl="node1" presStyleIdx="1" presStyleCnt="50">
        <dgm:presLayoutVars>
          <dgm:bulletEnabled val="1"/>
        </dgm:presLayoutVars>
      </dgm:prSet>
      <dgm:spPr/>
    </dgm:pt>
    <dgm:pt modelId="{A6C2A62E-4C01-4A9F-91B5-28E6D927509B}" type="pres">
      <dgm:prSet presAssocID="{31C72B95-D1AF-41C8-98F2-F2D30E9A6C29}" presName="sibTrans" presStyleCnt="0"/>
      <dgm:spPr/>
    </dgm:pt>
    <dgm:pt modelId="{A5EEDA25-E11B-42D2-8312-B0BECB7DE5FB}" type="pres">
      <dgm:prSet presAssocID="{CDB928F9-C5DB-433C-91C2-6340319A3075}" presName="node" presStyleLbl="node1" presStyleIdx="2" presStyleCnt="50">
        <dgm:presLayoutVars>
          <dgm:bulletEnabled val="1"/>
        </dgm:presLayoutVars>
      </dgm:prSet>
      <dgm:spPr/>
    </dgm:pt>
    <dgm:pt modelId="{31B15D19-20F2-4619-83BF-07EED3842563}" type="pres">
      <dgm:prSet presAssocID="{C1878646-8970-4FFE-97E7-2D957FDCDA79}" presName="sibTrans" presStyleCnt="0"/>
      <dgm:spPr/>
    </dgm:pt>
    <dgm:pt modelId="{5821FD4C-8C42-454F-A1B6-8D708B00BD6B}" type="pres">
      <dgm:prSet presAssocID="{BFD3B032-8EE8-4307-B088-D172565EBCCF}" presName="node" presStyleLbl="node1" presStyleIdx="3" presStyleCnt="50">
        <dgm:presLayoutVars>
          <dgm:bulletEnabled val="1"/>
        </dgm:presLayoutVars>
      </dgm:prSet>
      <dgm:spPr/>
    </dgm:pt>
    <dgm:pt modelId="{1747ED59-EBBB-41CB-B08B-46061E5065D0}" type="pres">
      <dgm:prSet presAssocID="{AA5A152F-3176-4D58-B1CF-6FC79CF437C8}" presName="sibTrans" presStyleCnt="0"/>
      <dgm:spPr/>
    </dgm:pt>
    <dgm:pt modelId="{40E8AE61-C945-4660-A757-D4E2F9E2E9AF}" type="pres">
      <dgm:prSet presAssocID="{4B936009-1F47-4E43-AF04-03B1B93FF52C}" presName="node" presStyleLbl="node1" presStyleIdx="4" presStyleCnt="50">
        <dgm:presLayoutVars>
          <dgm:bulletEnabled val="1"/>
        </dgm:presLayoutVars>
      </dgm:prSet>
      <dgm:spPr/>
    </dgm:pt>
    <dgm:pt modelId="{44217033-6FF2-402F-AF6A-5DF7574DF508}" type="pres">
      <dgm:prSet presAssocID="{3AACD9D9-4A70-428B-AD32-290E1B3859ED}" presName="sibTrans" presStyleCnt="0"/>
      <dgm:spPr/>
    </dgm:pt>
    <dgm:pt modelId="{B1EB42D1-7BFC-466F-BE7A-AE9EAD41C44E}" type="pres">
      <dgm:prSet presAssocID="{17A7A9F5-4553-41C5-A97E-3168D8EDB125}" presName="node" presStyleLbl="node1" presStyleIdx="5" presStyleCnt="50">
        <dgm:presLayoutVars>
          <dgm:bulletEnabled val="1"/>
        </dgm:presLayoutVars>
      </dgm:prSet>
      <dgm:spPr/>
    </dgm:pt>
    <dgm:pt modelId="{4D5AE436-F007-4E83-8311-5FFCF78D8225}" type="pres">
      <dgm:prSet presAssocID="{37DF71A8-B1B5-4340-887D-AE03F4EC759B}" presName="sibTrans" presStyleCnt="0"/>
      <dgm:spPr/>
    </dgm:pt>
    <dgm:pt modelId="{34A97877-5BFE-4574-AA86-4790039E600C}" type="pres">
      <dgm:prSet presAssocID="{7754CF44-FFF1-49DA-8997-46D64B13586F}" presName="node" presStyleLbl="node1" presStyleIdx="6" presStyleCnt="50">
        <dgm:presLayoutVars>
          <dgm:bulletEnabled val="1"/>
        </dgm:presLayoutVars>
      </dgm:prSet>
      <dgm:spPr/>
    </dgm:pt>
    <dgm:pt modelId="{23DC5515-8C55-4C2B-8EE0-F7CD87701798}" type="pres">
      <dgm:prSet presAssocID="{372F7FD6-30AA-4EAB-8CD2-1BDF18995C17}" presName="sibTrans" presStyleCnt="0"/>
      <dgm:spPr/>
    </dgm:pt>
    <dgm:pt modelId="{86FB524A-43C2-49DD-9125-48861129349B}" type="pres">
      <dgm:prSet presAssocID="{513EBFBA-0B66-4B76-9281-2C07B18D931E}" presName="node" presStyleLbl="node1" presStyleIdx="7" presStyleCnt="50">
        <dgm:presLayoutVars>
          <dgm:bulletEnabled val="1"/>
        </dgm:presLayoutVars>
      </dgm:prSet>
      <dgm:spPr/>
    </dgm:pt>
    <dgm:pt modelId="{322838BC-A48C-44E1-986A-42FA789BF79E}" type="pres">
      <dgm:prSet presAssocID="{8512C124-A098-4FAC-B83C-8343662B91AA}" presName="sibTrans" presStyleCnt="0"/>
      <dgm:spPr/>
    </dgm:pt>
    <dgm:pt modelId="{7BE31331-5073-4EDF-98F3-E60FE424149F}" type="pres">
      <dgm:prSet presAssocID="{28A7A250-75F4-4E7E-B0A3-6D392D41747A}" presName="node" presStyleLbl="node1" presStyleIdx="8" presStyleCnt="50">
        <dgm:presLayoutVars>
          <dgm:bulletEnabled val="1"/>
        </dgm:presLayoutVars>
      </dgm:prSet>
      <dgm:spPr/>
    </dgm:pt>
    <dgm:pt modelId="{40710853-09EF-4399-99FB-DF165686AF0A}" type="pres">
      <dgm:prSet presAssocID="{7B31E9B9-40C9-4A86-ABF7-0D826E4A634F}" presName="sibTrans" presStyleCnt="0"/>
      <dgm:spPr/>
    </dgm:pt>
    <dgm:pt modelId="{CF50D3F2-6FBC-42AD-BAE2-E5BA5500108E}" type="pres">
      <dgm:prSet presAssocID="{5973A58E-6165-4E55-8D77-48932EBFE00E}" presName="node" presStyleLbl="node1" presStyleIdx="9" presStyleCnt="50">
        <dgm:presLayoutVars>
          <dgm:bulletEnabled val="1"/>
        </dgm:presLayoutVars>
      </dgm:prSet>
      <dgm:spPr/>
    </dgm:pt>
    <dgm:pt modelId="{58924BCA-1F0A-4A44-B142-21E6BF564427}" type="pres">
      <dgm:prSet presAssocID="{524B90CF-8305-4CCE-845E-B82EBCDEC3B9}" presName="sibTrans" presStyleCnt="0"/>
      <dgm:spPr/>
    </dgm:pt>
    <dgm:pt modelId="{9E9EC031-9E7C-48F0-892C-F53BDC9AE24C}" type="pres">
      <dgm:prSet presAssocID="{7A08AEC1-D3AE-4609-BDD2-027D0F0239C5}" presName="node" presStyleLbl="node1" presStyleIdx="10" presStyleCnt="50">
        <dgm:presLayoutVars>
          <dgm:bulletEnabled val="1"/>
        </dgm:presLayoutVars>
      </dgm:prSet>
      <dgm:spPr/>
    </dgm:pt>
    <dgm:pt modelId="{E09E4700-8C4F-4D92-8595-B95D3FE08AFE}" type="pres">
      <dgm:prSet presAssocID="{4F340B17-A95F-4C4D-AA93-DBC21E014959}" presName="sibTrans" presStyleCnt="0"/>
      <dgm:spPr/>
    </dgm:pt>
    <dgm:pt modelId="{6C786969-78D5-489E-ABF7-830C22CF160F}" type="pres">
      <dgm:prSet presAssocID="{7007DB82-91EE-4885-9760-CD60A368CD80}" presName="node" presStyleLbl="node1" presStyleIdx="11" presStyleCnt="50">
        <dgm:presLayoutVars>
          <dgm:bulletEnabled val="1"/>
        </dgm:presLayoutVars>
      </dgm:prSet>
      <dgm:spPr/>
    </dgm:pt>
    <dgm:pt modelId="{DCB7D5C3-99FF-4E05-86AB-C998CA9676CB}" type="pres">
      <dgm:prSet presAssocID="{73F45122-98DB-428B-856B-803902CDDA60}" presName="sibTrans" presStyleCnt="0"/>
      <dgm:spPr/>
    </dgm:pt>
    <dgm:pt modelId="{332F398F-B97F-4096-B553-CD881D186322}" type="pres">
      <dgm:prSet presAssocID="{07C7B4D9-9117-4297-8872-412C0C410C84}" presName="node" presStyleLbl="node1" presStyleIdx="12" presStyleCnt="50">
        <dgm:presLayoutVars>
          <dgm:bulletEnabled val="1"/>
        </dgm:presLayoutVars>
      </dgm:prSet>
      <dgm:spPr/>
    </dgm:pt>
    <dgm:pt modelId="{930F4555-6D14-4EF2-B09F-3755B5B66ED0}" type="pres">
      <dgm:prSet presAssocID="{C5D90DB5-E629-423B-A47C-EAED7B5654AC}" presName="sibTrans" presStyleCnt="0"/>
      <dgm:spPr/>
    </dgm:pt>
    <dgm:pt modelId="{D81D0151-2B7B-4A52-AA13-923A310EAF14}" type="pres">
      <dgm:prSet presAssocID="{499509CB-58E4-40B9-BDD0-16C32E536775}" presName="node" presStyleLbl="node1" presStyleIdx="13" presStyleCnt="50">
        <dgm:presLayoutVars>
          <dgm:bulletEnabled val="1"/>
        </dgm:presLayoutVars>
      </dgm:prSet>
      <dgm:spPr/>
    </dgm:pt>
    <dgm:pt modelId="{47435469-9D7C-4798-9434-E88BD60AD410}" type="pres">
      <dgm:prSet presAssocID="{6C90BDD1-BFF9-4034-B0D0-09FAA9673372}" presName="sibTrans" presStyleCnt="0"/>
      <dgm:spPr/>
    </dgm:pt>
    <dgm:pt modelId="{DAA3832A-72CA-4119-AD35-E39C046A7D2B}" type="pres">
      <dgm:prSet presAssocID="{7C0702DD-B889-4B0E-8EB8-747747F6F85D}" presName="node" presStyleLbl="node1" presStyleIdx="14" presStyleCnt="50">
        <dgm:presLayoutVars>
          <dgm:bulletEnabled val="1"/>
        </dgm:presLayoutVars>
      </dgm:prSet>
      <dgm:spPr/>
    </dgm:pt>
    <dgm:pt modelId="{71706838-D3FB-49DF-ACD7-6FF9D0DAE470}" type="pres">
      <dgm:prSet presAssocID="{783FDE79-EDF4-4388-8340-2B5C1907C81B}" presName="sibTrans" presStyleCnt="0"/>
      <dgm:spPr/>
    </dgm:pt>
    <dgm:pt modelId="{2630DE50-7AF8-4145-BA42-91C6764D674A}" type="pres">
      <dgm:prSet presAssocID="{9C1CE37C-9DE5-419B-BB15-51C2119E4793}" presName="node" presStyleLbl="node1" presStyleIdx="15" presStyleCnt="50">
        <dgm:presLayoutVars>
          <dgm:bulletEnabled val="1"/>
        </dgm:presLayoutVars>
      </dgm:prSet>
      <dgm:spPr/>
    </dgm:pt>
    <dgm:pt modelId="{9E4B2C86-D9A8-48ED-B941-3C3D0E259CE4}" type="pres">
      <dgm:prSet presAssocID="{36A80364-F3A1-4B6B-9637-8107C13D0478}" presName="sibTrans" presStyleCnt="0"/>
      <dgm:spPr/>
    </dgm:pt>
    <dgm:pt modelId="{9BD393DE-2CC6-45D6-A261-CDCFB10EC433}" type="pres">
      <dgm:prSet presAssocID="{F217A11F-D17F-4512-9674-366185132FB7}" presName="node" presStyleLbl="node1" presStyleIdx="16" presStyleCnt="50">
        <dgm:presLayoutVars>
          <dgm:bulletEnabled val="1"/>
        </dgm:presLayoutVars>
      </dgm:prSet>
      <dgm:spPr/>
    </dgm:pt>
    <dgm:pt modelId="{3B67EB06-235E-4820-BC84-36BD8FF52804}" type="pres">
      <dgm:prSet presAssocID="{B1EA4D57-4919-420E-8814-620228AAD7C3}" presName="sibTrans" presStyleCnt="0"/>
      <dgm:spPr/>
    </dgm:pt>
    <dgm:pt modelId="{C3CB09DE-B012-4F0A-8F4E-21F674E36C88}" type="pres">
      <dgm:prSet presAssocID="{6EBD39D2-F09E-4124-AE5D-0122158D6055}" presName="node" presStyleLbl="node1" presStyleIdx="17" presStyleCnt="50">
        <dgm:presLayoutVars>
          <dgm:bulletEnabled val="1"/>
        </dgm:presLayoutVars>
      </dgm:prSet>
      <dgm:spPr/>
    </dgm:pt>
    <dgm:pt modelId="{C8BBCA3C-848E-46F8-9238-E51003E55E77}" type="pres">
      <dgm:prSet presAssocID="{E5BD070A-5EEF-4CB0-9847-C3D9677DB7B4}" presName="sibTrans" presStyleCnt="0"/>
      <dgm:spPr/>
    </dgm:pt>
    <dgm:pt modelId="{73778FC6-29F5-43BB-A40F-BA39D57F7588}" type="pres">
      <dgm:prSet presAssocID="{520C5883-BA1D-4491-B8C6-429C2B35DBA5}" presName="node" presStyleLbl="node1" presStyleIdx="18" presStyleCnt="50">
        <dgm:presLayoutVars>
          <dgm:bulletEnabled val="1"/>
        </dgm:presLayoutVars>
      </dgm:prSet>
      <dgm:spPr/>
    </dgm:pt>
    <dgm:pt modelId="{84973095-E312-417B-8DF0-64D8794180E5}" type="pres">
      <dgm:prSet presAssocID="{0AB0A95F-3BEA-4039-93C2-8285FFE223CB}" presName="sibTrans" presStyleCnt="0"/>
      <dgm:spPr/>
    </dgm:pt>
    <dgm:pt modelId="{D685A850-6387-4883-8D76-750528C82390}" type="pres">
      <dgm:prSet presAssocID="{E7316B3A-50A8-4711-A723-D49FA33F45CA}" presName="node" presStyleLbl="node1" presStyleIdx="19" presStyleCnt="50">
        <dgm:presLayoutVars>
          <dgm:bulletEnabled val="1"/>
        </dgm:presLayoutVars>
      </dgm:prSet>
      <dgm:spPr/>
    </dgm:pt>
    <dgm:pt modelId="{E5614589-5446-4036-B1FD-4AD01635E490}" type="pres">
      <dgm:prSet presAssocID="{FEA1F8B2-16B1-49B9-94DE-129BD0FB948E}" presName="sibTrans" presStyleCnt="0"/>
      <dgm:spPr/>
    </dgm:pt>
    <dgm:pt modelId="{D6BD9E15-BFE7-4C33-88D5-3DF782D1B4BC}" type="pres">
      <dgm:prSet presAssocID="{244F8886-3281-48E7-91A7-6A58F4DE05BD}" presName="node" presStyleLbl="node1" presStyleIdx="20" presStyleCnt="50">
        <dgm:presLayoutVars>
          <dgm:bulletEnabled val="1"/>
        </dgm:presLayoutVars>
      </dgm:prSet>
      <dgm:spPr/>
    </dgm:pt>
    <dgm:pt modelId="{BA311F5F-75C5-4774-9997-CBED43C11192}" type="pres">
      <dgm:prSet presAssocID="{B4E06055-BD67-4B30-973C-D7A58D964207}" presName="sibTrans" presStyleCnt="0"/>
      <dgm:spPr/>
    </dgm:pt>
    <dgm:pt modelId="{3069B5AC-EEA7-44FE-9ACA-3F40BEE452AA}" type="pres">
      <dgm:prSet presAssocID="{05BB8BF5-D1D1-4AAC-A2D7-D67BACD3029B}" presName="node" presStyleLbl="node1" presStyleIdx="21" presStyleCnt="50">
        <dgm:presLayoutVars>
          <dgm:bulletEnabled val="1"/>
        </dgm:presLayoutVars>
      </dgm:prSet>
      <dgm:spPr/>
    </dgm:pt>
    <dgm:pt modelId="{509F5E2D-ACA2-44B9-AC69-EEA10CC46D80}" type="pres">
      <dgm:prSet presAssocID="{CD828C2C-2A2E-4CAF-8A5B-7C0E3A5E3C97}" presName="sibTrans" presStyleCnt="0"/>
      <dgm:spPr/>
    </dgm:pt>
    <dgm:pt modelId="{FA5B95AA-CDF9-43D8-9C7C-DDD92F1AC757}" type="pres">
      <dgm:prSet presAssocID="{A846D344-3C89-46EE-AE61-77E273EA9597}" presName="node" presStyleLbl="node1" presStyleIdx="22" presStyleCnt="50">
        <dgm:presLayoutVars>
          <dgm:bulletEnabled val="1"/>
        </dgm:presLayoutVars>
      </dgm:prSet>
      <dgm:spPr/>
    </dgm:pt>
    <dgm:pt modelId="{6337B6D5-BC91-4E6F-AC9A-5D9C21811635}" type="pres">
      <dgm:prSet presAssocID="{542579FC-2A31-41B6-811F-3BFD7AC0CE2D}" presName="sibTrans" presStyleCnt="0"/>
      <dgm:spPr/>
    </dgm:pt>
    <dgm:pt modelId="{D325728E-7887-476B-9B2F-6DF19435C599}" type="pres">
      <dgm:prSet presAssocID="{5D970C89-5458-4D05-BCB5-76DA7C773386}" presName="node" presStyleLbl="node1" presStyleIdx="23" presStyleCnt="50">
        <dgm:presLayoutVars>
          <dgm:bulletEnabled val="1"/>
        </dgm:presLayoutVars>
      </dgm:prSet>
      <dgm:spPr/>
    </dgm:pt>
    <dgm:pt modelId="{3CC86CD4-1DFD-4D34-9863-2B952CBDF267}" type="pres">
      <dgm:prSet presAssocID="{58C382E6-F21F-4826-AD05-1114D9E1BD1A}" presName="sibTrans" presStyleCnt="0"/>
      <dgm:spPr/>
    </dgm:pt>
    <dgm:pt modelId="{03AE8D75-CD7E-463A-B805-6EB29EE366AC}" type="pres">
      <dgm:prSet presAssocID="{1EC96FD9-BEE9-447F-BFBA-6A8B836108DB}" presName="node" presStyleLbl="node1" presStyleIdx="24" presStyleCnt="50">
        <dgm:presLayoutVars>
          <dgm:bulletEnabled val="1"/>
        </dgm:presLayoutVars>
      </dgm:prSet>
      <dgm:spPr/>
    </dgm:pt>
    <dgm:pt modelId="{A3FF2D7E-947C-4FCF-A78A-48CB150AFC74}" type="pres">
      <dgm:prSet presAssocID="{F5F4FC3B-23A8-4E32-BFAB-005C9CEE5A80}" presName="sibTrans" presStyleCnt="0"/>
      <dgm:spPr/>
    </dgm:pt>
    <dgm:pt modelId="{D1B63EB1-0258-45F0-928C-861D11650ECF}" type="pres">
      <dgm:prSet presAssocID="{6CAA3F13-7CB3-43DD-80DD-C30016FA7192}" presName="node" presStyleLbl="node1" presStyleIdx="25" presStyleCnt="50">
        <dgm:presLayoutVars>
          <dgm:bulletEnabled val="1"/>
        </dgm:presLayoutVars>
      </dgm:prSet>
      <dgm:spPr/>
    </dgm:pt>
    <dgm:pt modelId="{71A5EEAA-2737-4977-9F5C-CD515F42B3EA}" type="pres">
      <dgm:prSet presAssocID="{14E77803-A21E-4100-998F-44071668D104}" presName="sibTrans" presStyleCnt="0"/>
      <dgm:spPr/>
    </dgm:pt>
    <dgm:pt modelId="{431FC9E1-5D35-4082-9D61-58893258536B}" type="pres">
      <dgm:prSet presAssocID="{676C0ED6-7427-41A0-884C-071167240F66}" presName="node" presStyleLbl="node1" presStyleIdx="26" presStyleCnt="50">
        <dgm:presLayoutVars>
          <dgm:bulletEnabled val="1"/>
        </dgm:presLayoutVars>
      </dgm:prSet>
      <dgm:spPr/>
    </dgm:pt>
    <dgm:pt modelId="{94DDDDBB-AD4B-4EEC-A71D-857418DE6EE2}" type="pres">
      <dgm:prSet presAssocID="{89965962-F87A-4AF9-BC83-3947BB404C72}" presName="sibTrans" presStyleCnt="0"/>
      <dgm:spPr/>
    </dgm:pt>
    <dgm:pt modelId="{0F29DAC6-24FC-444F-A1C7-EA40CA61061B}" type="pres">
      <dgm:prSet presAssocID="{EA7AAF08-667D-4F40-94BC-CD842C9FC4AD}" presName="node" presStyleLbl="node1" presStyleIdx="27" presStyleCnt="50">
        <dgm:presLayoutVars>
          <dgm:bulletEnabled val="1"/>
        </dgm:presLayoutVars>
      </dgm:prSet>
      <dgm:spPr/>
    </dgm:pt>
    <dgm:pt modelId="{5BC602A8-2ED6-43D1-AFD2-C3C3ABA82D36}" type="pres">
      <dgm:prSet presAssocID="{031598B2-9ECB-45B8-87C3-05381F68E5D3}" presName="sibTrans" presStyleCnt="0"/>
      <dgm:spPr/>
    </dgm:pt>
    <dgm:pt modelId="{243A8374-8574-4760-84B4-0747B3EAD920}" type="pres">
      <dgm:prSet presAssocID="{8D00DF3C-BFCF-4A48-BEBC-37A1EB8A0A2E}" presName="node" presStyleLbl="node1" presStyleIdx="28" presStyleCnt="50">
        <dgm:presLayoutVars>
          <dgm:bulletEnabled val="1"/>
        </dgm:presLayoutVars>
      </dgm:prSet>
      <dgm:spPr/>
    </dgm:pt>
    <dgm:pt modelId="{F8D54258-4CE1-4473-AE57-03CCBE47B317}" type="pres">
      <dgm:prSet presAssocID="{76AD5C1E-BD7C-4539-80CB-D9C530B19583}" presName="sibTrans" presStyleCnt="0"/>
      <dgm:spPr/>
    </dgm:pt>
    <dgm:pt modelId="{7E4F6ED4-2DC3-49A0-8150-8C032DB17993}" type="pres">
      <dgm:prSet presAssocID="{1075AB24-9907-4AA3-9183-F3465C90C98F}" presName="node" presStyleLbl="node1" presStyleIdx="29" presStyleCnt="50">
        <dgm:presLayoutVars>
          <dgm:bulletEnabled val="1"/>
        </dgm:presLayoutVars>
      </dgm:prSet>
      <dgm:spPr/>
    </dgm:pt>
    <dgm:pt modelId="{275C437E-3F92-4971-BFF2-97BF9AF6DC93}" type="pres">
      <dgm:prSet presAssocID="{84B1F148-E1DE-4CB7-924F-6713B614B05B}" presName="sibTrans" presStyleCnt="0"/>
      <dgm:spPr/>
    </dgm:pt>
    <dgm:pt modelId="{DE807142-C79D-4232-9913-4E1A82198E0B}" type="pres">
      <dgm:prSet presAssocID="{608398A4-B3A2-43B9-839B-1C43711128BE}" presName="node" presStyleLbl="node1" presStyleIdx="30" presStyleCnt="50">
        <dgm:presLayoutVars>
          <dgm:bulletEnabled val="1"/>
        </dgm:presLayoutVars>
      </dgm:prSet>
      <dgm:spPr/>
    </dgm:pt>
    <dgm:pt modelId="{860E09B0-DA66-4091-993A-0B256B7ED9D0}" type="pres">
      <dgm:prSet presAssocID="{E29A3838-DF22-4538-BD67-8C936DD4C17B}" presName="sibTrans" presStyleCnt="0"/>
      <dgm:spPr/>
    </dgm:pt>
    <dgm:pt modelId="{A2A10E86-39C8-434B-8F12-1939123D83AC}" type="pres">
      <dgm:prSet presAssocID="{B800F0D8-0EDA-4093-A366-6A0FA53C4FFF}" presName="node" presStyleLbl="node1" presStyleIdx="31" presStyleCnt="50">
        <dgm:presLayoutVars>
          <dgm:bulletEnabled val="1"/>
        </dgm:presLayoutVars>
      </dgm:prSet>
      <dgm:spPr/>
    </dgm:pt>
    <dgm:pt modelId="{45322F8D-9287-4779-85E3-FC2B2E130DD4}" type="pres">
      <dgm:prSet presAssocID="{D1DF4EDF-3B8E-4B66-BE80-76998FA579B1}" presName="sibTrans" presStyleCnt="0"/>
      <dgm:spPr/>
    </dgm:pt>
    <dgm:pt modelId="{8C4E9A1E-6A55-41AB-BA87-EE3300B21831}" type="pres">
      <dgm:prSet presAssocID="{F7DC662F-EA44-47F1-8C95-31C16EEE32BA}" presName="node" presStyleLbl="node1" presStyleIdx="32" presStyleCnt="50">
        <dgm:presLayoutVars>
          <dgm:bulletEnabled val="1"/>
        </dgm:presLayoutVars>
      </dgm:prSet>
      <dgm:spPr/>
    </dgm:pt>
    <dgm:pt modelId="{7A97B1BE-1EE7-4C0F-BC00-7598FE46CA9C}" type="pres">
      <dgm:prSet presAssocID="{2C896A20-16D8-400A-986E-823A204BA815}" presName="sibTrans" presStyleCnt="0"/>
      <dgm:spPr/>
    </dgm:pt>
    <dgm:pt modelId="{8F04C803-392F-4CE5-B47E-72039BB8874F}" type="pres">
      <dgm:prSet presAssocID="{E5A0720D-26BC-416F-96E0-81F38BB99791}" presName="node" presStyleLbl="node1" presStyleIdx="33" presStyleCnt="50">
        <dgm:presLayoutVars>
          <dgm:bulletEnabled val="1"/>
        </dgm:presLayoutVars>
      </dgm:prSet>
      <dgm:spPr/>
    </dgm:pt>
    <dgm:pt modelId="{07BE5C86-3C13-40C4-827B-0DE7F11DDD9E}" type="pres">
      <dgm:prSet presAssocID="{860F889B-26E2-4D9A-AFFE-39FC22FD8F64}" presName="sibTrans" presStyleCnt="0"/>
      <dgm:spPr/>
    </dgm:pt>
    <dgm:pt modelId="{EC5CF534-E364-4A38-BB5A-D9623359264F}" type="pres">
      <dgm:prSet presAssocID="{5F8A5942-8C33-4D40-BEE6-A3A2013C21CB}" presName="node" presStyleLbl="node1" presStyleIdx="34" presStyleCnt="50">
        <dgm:presLayoutVars>
          <dgm:bulletEnabled val="1"/>
        </dgm:presLayoutVars>
      </dgm:prSet>
      <dgm:spPr/>
    </dgm:pt>
    <dgm:pt modelId="{2038669F-D85D-4891-B04E-B59CCA566E3D}" type="pres">
      <dgm:prSet presAssocID="{4BCA94A4-4FE4-4A05-B8F2-F3E7F13CCC37}" presName="sibTrans" presStyleCnt="0"/>
      <dgm:spPr/>
    </dgm:pt>
    <dgm:pt modelId="{4AEA91F6-73E5-40A7-A1FE-1B6B21E68158}" type="pres">
      <dgm:prSet presAssocID="{F33A39AB-923D-440E-B93A-20965E32810F}" presName="node" presStyleLbl="node1" presStyleIdx="35" presStyleCnt="50">
        <dgm:presLayoutVars>
          <dgm:bulletEnabled val="1"/>
        </dgm:presLayoutVars>
      </dgm:prSet>
      <dgm:spPr/>
    </dgm:pt>
    <dgm:pt modelId="{553F6380-5830-469E-BB5A-53557A5D5713}" type="pres">
      <dgm:prSet presAssocID="{EEA19A57-A29B-46F6-9DDD-239042095D6A}" presName="sibTrans" presStyleCnt="0"/>
      <dgm:spPr/>
    </dgm:pt>
    <dgm:pt modelId="{374EE3FB-003B-4F9B-8AF9-778014CE09D4}" type="pres">
      <dgm:prSet presAssocID="{4E1276C3-97A1-416C-B7A1-B3D9DCBCE6E8}" presName="node" presStyleLbl="node1" presStyleIdx="36" presStyleCnt="50">
        <dgm:presLayoutVars>
          <dgm:bulletEnabled val="1"/>
        </dgm:presLayoutVars>
      </dgm:prSet>
      <dgm:spPr/>
    </dgm:pt>
    <dgm:pt modelId="{B985EACA-DF05-4F3C-B645-96BCB42C0F9D}" type="pres">
      <dgm:prSet presAssocID="{78AC9499-9F60-43E0-A4AD-5AAA5278CAD9}" presName="sibTrans" presStyleCnt="0"/>
      <dgm:spPr/>
    </dgm:pt>
    <dgm:pt modelId="{0EF69BF4-0002-42F2-8F5C-90B1D0341962}" type="pres">
      <dgm:prSet presAssocID="{10315FE7-8041-4A46-A4FA-745A6F40DA84}" presName="node" presStyleLbl="node1" presStyleIdx="37" presStyleCnt="50">
        <dgm:presLayoutVars>
          <dgm:bulletEnabled val="1"/>
        </dgm:presLayoutVars>
      </dgm:prSet>
      <dgm:spPr/>
    </dgm:pt>
    <dgm:pt modelId="{051E32FE-75F1-44B8-9895-5F1492CD95F6}" type="pres">
      <dgm:prSet presAssocID="{A984CC90-4305-4BAC-8220-D386CA074047}" presName="sibTrans" presStyleCnt="0"/>
      <dgm:spPr/>
    </dgm:pt>
    <dgm:pt modelId="{5D6A1DF9-5F75-4D88-9270-FE4154F34979}" type="pres">
      <dgm:prSet presAssocID="{1D427FB5-926F-4F10-857B-B31E10428983}" presName="node" presStyleLbl="node1" presStyleIdx="38" presStyleCnt="50">
        <dgm:presLayoutVars>
          <dgm:bulletEnabled val="1"/>
        </dgm:presLayoutVars>
      </dgm:prSet>
      <dgm:spPr/>
    </dgm:pt>
    <dgm:pt modelId="{06255BC6-4134-443E-9D18-7A7353259227}" type="pres">
      <dgm:prSet presAssocID="{A9B528DC-8A44-4EB1-9AB0-86A8E848F88D}" presName="sibTrans" presStyleCnt="0"/>
      <dgm:spPr/>
    </dgm:pt>
    <dgm:pt modelId="{2FA3A8FB-F8B0-4FD1-9642-12C8D5EE8564}" type="pres">
      <dgm:prSet presAssocID="{425BFA38-AE30-40A0-9F29-9B7FED2ED920}" presName="node" presStyleLbl="node1" presStyleIdx="39" presStyleCnt="50">
        <dgm:presLayoutVars>
          <dgm:bulletEnabled val="1"/>
        </dgm:presLayoutVars>
      </dgm:prSet>
      <dgm:spPr/>
    </dgm:pt>
    <dgm:pt modelId="{438298AC-75C2-432C-A50A-6AB2623BC56F}" type="pres">
      <dgm:prSet presAssocID="{37BE3687-B2AF-44DD-925B-A1ED6C558984}" presName="sibTrans" presStyleCnt="0"/>
      <dgm:spPr/>
    </dgm:pt>
    <dgm:pt modelId="{EF26D295-24AA-4CB2-B319-F5D4746B81E7}" type="pres">
      <dgm:prSet presAssocID="{B8A0219E-5DCF-4DA7-8990-1AA842A0C652}" presName="node" presStyleLbl="node1" presStyleIdx="40" presStyleCnt="50">
        <dgm:presLayoutVars>
          <dgm:bulletEnabled val="1"/>
        </dgm:presLayoutVars>
      </dgm:prSet>
      <dgm:spPr/>
    </dgm:pt>
    <dgm:pt modelId="{F03E515B-369D-480F-8112-AB0E6155B70B}" type="pres">
      <dgm:prSet presAssocID="{C186D300-9EC6-4078-9558-3C394A42B498}" presName="sibTrans" presStyleCnt="0"/>
      <dgm:spPr/>
    </dgm:pt>
    <dgm:pt modelId="{4D2FF9A3-8D6F-45B6-BF7E-9DF469E94F8D}" type="pres">
      <dgm:prSet presAssocID="{48C554C0-220E-4974-9A57-1BCC5EA4BB4F}" presName="node" presStyleLbl="node1" presStyleIdx="41" presStyleCnt="50">
        <dgm:presLayoutVars>
          <dgm:bulletEnabled val="1"/>
        </dgm:presLayoutVars>
      </dgm:prSet>
      <dgm:spPr/>
    </dgm:pt>
    <dgm:pt modelId="{99146A61-953A-4CB3-9191-B62332309428}" type="pres">
      <dgm:prSet presAssocID="{A72A0030-7E04-4A16-9673-95E863AF24D2}" presName="sibTrans" presStyleCnt="0"/>
      <dgm:spPr/>
    </dgm:pt>
    <dgm:pt modelId="{47D42690-9D37-4D31-8FAA-5A2441C94DCB}" type="pres">
      <dgm:prSet presAssocID="{BEA971AD-9690-40DF-A424-89DF3448B443}" presName="node" presStyleLbl="node1" presStyleIdx="42" presStyleCnt="50">
        <dgm:presLayoutVars>
          <dgm:bulletEnabled val="1"/>
        </dgm:presLayoutVars>
      </dgm:prSet>
      <dgm:spPr/>
    </dgm:pt>
    <dgm:pt modelId="{AA4CBF0B-161E-40C4-AC18-58D24568912E}" type="pres">
      <dgm:prSet presAssocID="{CBB29820-7BF3-448B-B505-DEEA09DA2002}" presName="sibTrans" presStyleCnt="0"/>
      <dgm:spPr/>
    </dgm:pt>
    <dgm:pt modelId="{6DF8C5A9-66F6-4008-9C17-627491EC12B5}" type="pres">
      <dgm:prSet presAssocID="{C41FD4EF-A53B-4F69-B7DC-D47E8FC79758}" presName="node" presStyleLbl="node1" presStyleIdx="43" presStyleCnt="50">
        <dgm:presLayoutVars>
          <dgm:bulletEnabled val="1"/>
        </dgm:presLayoutVars>
      </dgm:prSet>
      <dgm:spPr/>
    </dgm:pt>
    <dgm:pt modelId="{7A39C927-8CBF-4AEF-9088-B628F077E606}" type="pres">
      <dgm:prSet presAssocID="{9128BDF7-C8BE-4A9E-83EE-D58CC4503A31}" presName="sibTrans" presStyleCnt="0"/>
      <dgm:spPr/>
    </dgm:pt>
    <dgm:pt modelId="{858FCEA0-F73B-428D-B9BF-2FFC85F832E6}" type="pres">
      <dgm:prSet presAssocID="{D15C0580-93EB-4E86-8C97-FDB3303BC85B}" presName="node" presStyleLbl="node1" presStyleIdx="44" presStyleCnt="50">
        <dgm:presLayoutVars>
          <dgm:bulletEnabled val="1"/>
        </dgm:presLayoutVars>
      </dgm:prSet>
      <dgm:spPr/>
    </dgm:pt>
    <dgm:pt modelId="{B39BD57E-CE72-48E8-966D-569AFD9D9DBF}" type="pres">
      <dgm:prSet presAssocID="{730E3271-4031-4109-B14E-7696F9F390D7}" presName="sibTrans" presStyleCnt="0"/>
      <dgm:spPr/>
    </dgm:pt>
    <dgm:pt modelId="{90EB08C0-2888-41AF-AECD-A69D26A2EE92}" type="pres">
      <dgm:prSet presAssocID="{62023190-FF93-4550-BAE5-5F3AFE886AFD}" presName="node" presStyleLbl="node1" presStyleIdx="45" presStyleCnt="50">
        <dgm:presLayoutVars>
          <dgm:bulletEnabled val="1"/>
        </dgm:presLayoutVars>
      </dgm:prSet>
      <dgm:spPr/>
    </dgm:pt>
    <dgm:pt modelId="{451F0E18-89B9-4D06-8F1D-C869D1D6DF9C}" type="pres">
      <dgm:prSet presAssocID="{1A32BAE1-010E-4166-995F-346DBEAE8D7A}" presName="sibTrans" presStyleCnt="0"/>
      <dgm:spPr/>
    </dgm:pt>
    <dgm:pt modelId="{553379FD-856F-43E8-A33F-F30929B62648}" type="pres">
      <dgm:prSet presAssocID="{6F87728A-7618-4776-89D3-7D1E6D408795}" presName="node" presStyleLbl="node1" presStyleIdx="46" presStyleCnt="50">
        <dgm:presLayoutVars>
          <dgm:bulletEnabled val="1"/>
        </dgm:presLayoutVars>
      </dgm:prSet>
      <dgm:spPr/>
    </dgm:pt>
    <dgm:pt modelId="{AA5D67CE-2B9C-4481-A1ED-75C97CCFE97D}" type="pres">
      <dgm:prSet presAssocID="{430BB687-57CF-4BB4-B0E7-FC39F39CC75A}" presName="sibTrans" presStyleCnt="0"/>
      <dgm:spPr/>
    </dgm:pt>
    <dgm:pt modelId="{DB9E22AA-B387-4225-AF16-AEB6CF0800B8}" type="pres">
      <dgm:prSet presAssocID="{EA862AB4-A642-41E7-9249-10D1865212C8}" presName="node" presStyleLbl="node1" presStyleIdx="47" presStyleCnt="50">
        <dgm:presLayoutVars>
          <dgm:bulletEnabled val="1"/>
        </dgm:presLayoutVars>
      </dgm:prSet>
      <dgm:spPr/>
    </dgm:pt>
    <dgm:pt modelId="{BE137E18-D5BF-44F1-B26A-F6348C4621FA}" type="pres">
      <dgm:prSet presAssocID="{7F4179F6-E438-40EA-AADD-45D3E98DB0EE}" presName="sibTrans" presStyleCnt="0"/>
      <dgm:spPr/>
    </dgm:pt>
    <dgm:pt modelId="{62CCC446-C4DB-45C4-92E8-1726AFDF2D99}" type="pres">
      <dgm:prSet presAssocID="{2C37DA5C-C06E-4E3C-9F67-2843AB6E3FEB}" presName="node" presStyleLbl="node1" presStyleIdx="48" presStyleCnt="50">
        <dgm:presLayoutVars>
          <dgm:bulletEnabled val="1"/>
        </dgm:presLayoutVars>
      </dgm:prSet>
      <dgm:spPr/>
    </dgm:pt>
    <dgm:pt modelId="{A046E498-E45F-46E4-B19F-41ECB50C6062}" type="pres">
      <dgm:prSet presAssocID="{5FC6ECCD-DB38-4335-8B64-3EBF1203C7A1}" presName="sibTrans" presStyleCnt="0"/>
      <dgm:spPr/>
    </dgm:pt>
    <dgm:pt modelId="{FF88AF0B-A3A5-4C83-852D-0CA76FEF995C}" type="pres">
      <dgm:prSet presAssocID="{E284A1B0-B630-4A02-98D1-F19AE44DED36}" presName="node" presStyleLbl="node1" presStyleIdx="49" presStyleCnt="50">
        <dgm:presLayoutVars>
          <dgm:bulletEnabled val="1"/>
        </dgm:presLayoutVars>
      </dgm:prSet>
      <dgm:spPr/>
    </dgm:pt>
  </dgm:ptLst>
  <dgm:cxnLst>
    <dgm:cxn modelId="{460C0E00-CDBD-4662-B78C-A0A8A79F05A1}" srcId="{9B9CC810-FA74-40A3-A31C-A9CBE88C8487}" destId="{B8A0219E-5DCF-4DA7-8990-1AA842A0C652}" srcOrd="40" destOrd="0" parTransId="{A7A9ACA6-A2F5-43D4-9AD2-B1476CAB8960}" sibTransId="{C186D300-9EC6-4078-9558-3C394A42B498}"/>
    <dgm:cxn modelId="{381B3200-0BF6-4845-9D5C-B821F319B0CD}" type="presOf" srcId="{513EBFBA-0B66-4B76-9281-2C07B18D931E}" destId="{86FB524A-43C2-49DD-9125-48861129349B}" srcOrd="0" destOrd="0" presId="urn:microsoft.com/office/officeart/2005/8/layout/default"/>
    <dgm:cxn modelId="{A54EEF04-FF5E-4F18-B2F7-00ED35C9EB03}" srcId="{9B9CC810-FA74-40A3-A31C-A9CBE88C8487}" destId="{E7316B3A-50A8-4711-A723-D49FA33F45CA}" srcOrd="19" destOrd="0" parTransId="{DDF0978C-96D2-44B0-B231-E3791FCFCDB4}" sibTransId="{FEA1F8B2-16B1-49B9-94DE-129BD0FB948E}"/>
    <dgm:cxn modelId="{13D8160A-217B-463E-8597-D3230424063F}" type="presOf" srcId="{5973A58E-6165-4E55-8D77-48932EBFE00E}" destId="{CF50D3F2-6FBC-42AD-BAE2-E5BA5500108E}" srcOrd="0" destOrd="0" presId="urn:microsoft.com/office/officeart/2005/8/layout/default"/>
    <dgm:cxn modelId="{487FA30B-DBF2-4D65-8982-52868DC328A7}" type="presOf" srcId="{C41FD4EF-A53B-4F69-B7DC-D47E8FC79758}" destId="{6DF8C5A9-66F6-4008-9C17-627491EC12B5}" srcOrd="0" destOrd="0" presId="urn:microsoft.com/office/officeart/2005/8/layout/default"/>
    <dgm:cxn modelId="{D83AAF0C-3572-4D3A-9F97-5411B6EC7CB9}" srcId="{9B9CC810-FA74-40A3-A31C-A9CBE88C8487}" destId="{244F8886-3281-48E7-91A7-6A58F4DE05BD}" srcOrd="20" destOrd="0" parTransId="{EA848420-358B-452C-B9F1-D5179455B7A3}" sibTransId="{B4E06055-BD67-4B30-973C-D7A58D964207}"/>
    <dgm:cxn modelId="{2FC1C60D-6CAE-4FD1-91D8-9ED2992B920E}" type="presOf" srcId="{05BB8BF5-D1D1-4AAC-A2D7-D67BACD3029B}" destId="{3069B5AC-EEA7-44FE-9ACA-3F40BEE452AA}" srcOrd="0" destOrd="0" presId="urn:microsoft.com/office/officeart/2005/8/layout/default"/>
    <dgm:cxn modelId="{BE820211-140A-4BF1-8AE7-E58992EF02F9}" srcId="{9B9CC810-FA74-40A3-A31C-A9CBE88C8487}" destId="{513EBFBA-0B66-4B76-9281-2C07B18D931E}" srcOrd="7" destOrd="0" parTransId="{007ECB08-4C13-4B73-8A24-A40EA3EE2B16}" sibTransId="{8512C124-A098-4FAC-B83C-8343662B91AA}"/>
    <dgm:cxn modelId="{8EAB3212-8AD0-4826-924F-DC246CDF8044}" srcId="{9B9CC810-FA74-40A3-A31C-A9CBE88C8487}" destId="{C41FD4EF-A53B-4F69-B7DC-D47E8FC79758}" srcOrd="43" destOrd="0" parTransId="{5C7AC1C1-95A9-45BC-B9F1-4E94088072EA}" sibTransId="{9128BDF7-C8BE-4A9E-83EE-D58CC4503A31}"/>
    <dgm:cxn modelId="{38157012-1D1F-4B31-8E61-421502C80D58}" type="presOf" srcId="{1EC96FD9-BEE9-447F-BFBA-6A8B836108DB}" destId="{03AE8D75-CD7E-463A-B805-6EB29EE366AC}" srcOrd="0" destOrd="0" presId="urn:microsoft.com/office/officeart/2005/8/layout/default"/>
    <dgm:cxn modelId="{78465913-5EF4-4670-A990-56CD91BA21CA}" type="presOf" srcId="{17A7A9F5-4553-41C5-A97E-3168D8EDB125}" destId="{B1EB42D1-7BFC-466F-BE7A-AE9EAD41C44E}" srcOrd="0" destOrd="0" presId="urn:microsoft.com/office/officeart/2005/8/layout/default"/>
    <dgm:cxn modelId="{7C406017-D670-48BB-A119-54C4795ABECF}" srcId="{9B9CC810-FA74-40A3-A31C-A9CBE88C8487}" destId="{499509CB-58E4-40B9-BDD0-16C32E536775}" srcOrd="13" destOrd="0" parTransId="{4C384725-5A34-4FC0-B2F7-FC558324EF40}" sibTransId="{6C90BDD1-BFF9-4034-B0D0-09FAA9673372}"/>
    <dgm:cxn modelId="{ED660A18-0372-4DD8-A95D-E0C60936F050}" srcId="{9B9CC810-FA74-40A3-A31C-A9CBE88C8487}" destId="{E284A1B0-B630-4A02-98D1-F19AE44DED36}" srcOrd="49" destOrd="0" parTransId="{65CF8122-9BFD-4378-B0B8-04C83D52F166}" sibTransId="{A33B3683-61F5-43DD-B0FB-6266F40A24A3}"/>
    <dgm:cxn modelId="{2E9FA318-CA1C-47B6-8D13-3D860ED96919}" type="presOf" srcId="{EA7AAF08-667D-4F40-94BC-CD842C9FC4AD}" destId="{0F29DAC6-24FC-444F-A1C7-EA40CA61061B}" srcOrd="0" destOrd="0" presId="urn:microsoft.com/office/officeart/2005/8/layout/default"/>
    <dgm:cxn modelId="{4FDF451C-C2CC-4146-BF3E-2FACC9EE034E}" srcId="{9B9CC810-FA74-40A3-A31C-A9CBE88C8487}" destId="{B800F0D8-0EDA-4093-A366-6A0FA53C4FFF}" srcOrd="31" destOrd="0" parTransId="{8C151E6C-090A-49B2-90AF-A52ACB91CE26}" sibTransId="{D1DF4EDF-3B8E-4B66-BE80-76998FA579B1}"/>
    <dgm:cxn modelId="{EAC1B61E-2EAE-44A7-9B60-D85070B5BDC1}" srcId="{9B9CC810-FA74-40A3-A31C-A9CBE88C8487}" destId="{5D970C89-5458-4D05-BCB5-76DA7C773386}" srcOrd="23" destOrd="0" parTransId="{A82F7F4E-BE51-40B1-A61D-0E935489C524}" sibTransId="{58C382E6-F21F-4826-AD05-1114D9E1BD1A}"/>
    <dgm:cxn modelId="{325A3320-988B-4BC7-A91F-B1B0BF1C651F}" type="presOf" srcId="{4E1276C3-97A1-416C-B7A1-B3D9DCBCE6E8}" destId="{374EE3FB-003B-4F9B-8AF9-778014CE09D4}" srcOrd="0" destOrd="0" presId="urn:microsoft.com/office/officeart/2005/8/layout/default"/>
    <dgm:cxn modelId="{11FB7326-F0FD-43A4-8FEA-D0EEBC12C0CD}" type="presOf" srcId="{E5A0720D-26BC-416F-96E0-81F38BB99791}" destId="{8F04C803-392F-4CE5-B47E-72039BB8874F}" srcOrd="0" destOrd="0" presId="urn:microsoft.com/office/officeart/2005/8/layout/default"/>
    <dgm:cxn modelId="{4860652C-F6AC-4857-B29B-19B6C832A448}" type="presOf" srcId="{520C5883-BA1D-4491-B8C6-429C2B35DBA5}" destId="{73778FC6-29F5-43BB-A40F-BA39D57F7588}" srcOrd="0" destOrd="0" presId="urn:microsoft.com/office/officeart/2005/8/layout/default"/>
    <dgm:cxn modelId="{4AEF172D-45D8-44A5-8EE4-41C673EBCA9E}" srcId="{9B9CC810-FA74-40A3-A31C-A9CBE88C8487}" destId="{520C5883-BA1D-4491-B8C6-429C2B35DBA5}" srcOrd="18" destOrd="0" parTransId="{23064728-46CD-42BF-A2F4-856DBF7785C5}" sibTransId="{0AB0A95F-3BEA-4039-93C2-8285FFE223CB}"/>
    <dgm:cxn modelId="{10B3662E-B73C-45F8-B2E2-C17F59CF550D}" type="presOf" srcId="{CDB928F9-C5DB-433C-91C2-6340319A3075}" destId="{A5EEDA25-E11B-42D2-8312-B0BECB7DE5FB}" srcOrd="0" destOrd="0" presId="urn:microsoft.com/office/officeart/2005/8/layout/default"/>
    <dgm:cxn modelId="{69466731-0CBD-485E-8D96-E17EA001649A}" srcId="{9B9CC810-FA74-40A3-A31C-A9CBE88C8487}" destId="{7007DB82-91EE-4885-9760-CD60A368CD80}" srcOrd="11" destOrd="0" parTransId="{B06243D4-E000-4B5D-9BF3-38E7A856C731}" sibTransId="{73F45122-98DB-428B-856B-803902CDDA60}"/>
    <dgm:cxn modelId="{8E863E35-F7BB-4BCC-96BC-BBEE154E1D0D}" type="presOf" srcId="{BEA971AD-9690-40DF-A424-89DF3448B443}" destId="{47D42690-9D37-4D31-8FAA-5A2441C94DCB}" srcOrd="0" destOrd="0" presId="urn:microsoft.com/office/officeart/2005/8/layout/default"/>
    <dgm:cxn modelId="{B5BCE036-A8E9-4D88-8E60-AC436F54A7FF}" type="presOf" srcId="{7007DB82-91EE-4885-9760-CD60A368CD80}" destId="{6C786969-78D5-489E-ABF7-830C22CF160F}" srcOrd="0" destOrd="0" presId="urn:microsoft.com/office/officeart/2005/8/layout/default"/>
    <dgm:cxn modelId="{B8050E37-70F8-4B1E-B2F8-E3AF7F50B62E}" type="presOf" srcId="{6F87728A-7618-4776-89D3-7D1E6D408795}" destId="{553379FD-856F-43E8-A33F-F30929B62648}" srcOrd="0" destOrd="0" presId="urn:microsoft.com/office/officeart/2005/8/layout/default"/>
    <dgm:cxn modelId="{F07AEB3B-50D7-4BD9-8283-C0C98E2D949C}" srcId="{9B9CC810-FA74-40A3-A31C-A9CBE88C8487}" destId="{1EC96FD9-BEE9-447F-BFBA-6A8B836108DB}" srcOrd="24" destOrd="0" parTransId="{7F000868-6712-466C-8B3D-D7FB3231C147}" sibTransId="{F5F4FC3B-23A8-4E32-BFAB-005C9CEE5A80}"/>
    <dgm:cxn modelId="{BAA9243E-8974-45DA-85F7-BDC365D885B7}" srcId="{9B9CC810-FA74-40A3-A31C-A9CBE88C8487}" destId="{5973A58E-6165-4E55-8D77-48932EBFE00E}" srcOrd="9" destOrd="0" parTransId="{74583942-7F9A-49D1-9702-067F27B1B975}" sibTransId="{524B90CF-8305-4CCE-845E-B82EBCDEC3B9}"/>
    <dgm:cxn modelId="{604A463E-F7D4-437A-B53A-38B718917BB7}" type="presOf" srcId="{10315FE7-8041-4A46-A4FA-745A6F40DA84}" destId="{0EF69BF4-0002-42F2-8F5C-90B1D0341962}" srcOrd="0" destOrd="0" presId="urn:microsoft.com/office/officeart/2005/8/layout/default"/>
    <dgm:cxn modelId="{8E71ED3E-D1C5-4D27-932B-7B7D3B95997C}" srcId="{9B9CC810-FA74-40A3-A31C-A9CBE88C8487}" destId="{10315FE7-8041-4A46-A4FA-745A6F40DA84}" srcOrd="37" destOrd="0" parTransId="{7DEC01B6-2D5F-4266-A9FF-6CE25954F020}" sibTransId="{A984CC90-4305-4BAC-8220-D386CA074047}"/>
    <dgm:cxn modelId="{1292055B-B0EB-4E68-9885-5F9266F38FA8}" type="presOf" srcId="{6CAA3F13-7CB3-43DD-80DD-C30016FA7192}" destId="{D1B63EB1-0258-45F0-928C-861D11650ECF}" srcOrd="0" destOrd="0" presId="urn:microsoft.com/office/officeart/2005/8/layout/default"/>
    <dgm:cxn modelId="{5BE9835B-9540-48DB-8200-8F6233DA645B}" type="presOf" srcId="{E284A1B0-B630-4A02-98D1-F19AE44DED36}" destId="{FF88AF0B-A3A5-4C83-852D-0CA76FEF995C}" srcOrd="0" destOrd="0" presId="urn:microsoft.com/office/officeart/2005/8/layout/default"/>
    <dgm:cxn modelId="{5C02095C-1257-4A5E-AC05-E06DCB2D22B4}" type="presOf" srcId="{B8A0219E-5DCF-4DA7-8990-1AA842A0C652}" destId="{EF26D295-24AA-4CB2-B319-F5D4746B81E7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264BE5F-ABEB-4D64-ACFC-697CA0287F89}" type="presOf" srcId="{1D427FB5-926F-4F10-857B-B31E10428983}" destId="{5D6A1DF9-5F75-4D88-9270-FE4154F34979}" srcOrd="0" destOrd="0" presId="urn:microsoft.com/office/officeart/2005/8/layout/default"/>
    <dgm:cxn modelId="{4C135541-89E6-434D-91B4-9C5BEECDC63F}" type="presOf" srcId="{4B936009-1F47-4E43-AF04-03B1B93FF52C}" destId="{40E8AE61-C945-4660-A757-D4E2F9E2E9AF}" srcOrd="0" destOrd="0" presId="urn:microsoft.com/office/officeart/2005/8/layout/default"/>
    <dgm:cxn modelId="{430F0262-90F3-458F-9D8D-8F4C64E92001}" type="presOf" srcId="{1075AB24-9907-4AA3-9183-F3465C90C98F}" destId="{7E4F6ED4-2DC3-49A0-8150-8C032DB17993}" srcOrd="0" destOrd="0" presId="urn:microsoft.com/office/officeart/2005/8/layout/default"/>
    <dgm:cxn modelId="{00E03A62-00AE-45FE-A517-651211A40423}" srcId="{9B9CC810-FA74-40A3-A31C-A9CBE88C8487}" destId="{1D427FB5-926F-4F10-857B-B31E10428983}" srcOrd="38" destOrd="0" parTransId="{BDD4EC35-F7B6-47A9-94BE-E572AC799EBD}" sibTransId="{A9B528DC-8A44-4EB1-9AB0-86A8E848F88D}"/>
    <dgm:cxn modelId="{6BED9C62-D90A-4354-B6C9-26B7FEA1D332}" srcId="{9B9CC810-FA74-40A3-A31C-A9CBE88C8487}" destId="{DD7A39F8-9651-4D9E-8368-0DBA1DB7D70A}" srcOrd="0" destOrd="0" parTransId="{497BFF56-FC99-4CC2-9600-42613C1712EB}" sibTransId="{B7A2429A-467C-4D08-ACDF-E5B513AECF92}"/>
    <dgm:cxn modelId="{95FFB462-7AC1-4F4B-AC49-8D55B40721C5}" type="presOf" srcId="{608398A4-B3A2-43B9-839B-1C43711128BE}" destId="{DE807142-C79D-4232-9913-4E1A82198E0B}" srcOrd="0" destOrd="0" presId="urn:microsoft.com/office/officeart/2005/8/layout/default"/>
    <dgm:cxn modelId="{8512DB43-5CB4-40B9-B972-986055717229}" srcId="{9B9CC810-FA74-40A3-A31C-A9CBE88C8487}" destId="{A846D344-3C89-46EE-AE61-77E273EA9597}" srcOrd="22" destOrd="0" parTransId="{DE5EF9D7-56C3-44C1-B470-1E287489B3A7}" sibTransId="{542579FC-2A31-41B6-811F-3BFD7AC0CE2D}"/>
    <dgm:cxn modelId="{65EA4C44-7EA2-4A48-9401-E461EDE75E4C}" type="presOf" srcId="{2971419A-A14C-4565-AFF8-615C4068A7DB}" destId="{FA0F1FD6-4199-4248-B0DB-2DBE61814B7F}" srcOrd="0" destOrd="0" presId="urn:microsoft.com/office/officeart/2005/8/layout/default"/>
    <dgm:cxn modelId="{B405C545-0FCB-477E-B8DE-DF2986D3C293}" srcId="{9B9CC810-FA74-40A3-A31C-A9CBE88C8487}" destId="{4E1276C3-97A1-416C-B7A1-B3D9DCBCE6E8}" srcOrd="36" destOrd="0" parTransId="{F33D8F8C-0216-45A2-9451-2817DF158938}" sibTransId="{78AC9499-9F60-43E0-A4AD-5AAA5278CAD9}"/>
    <dgm:cxn modelId="{FC957E6B-E976-4E00-9F4E-D580FE3BCCC9}" type="presOf" srcId="{7C0702DD-B889-4B0E-8EB8-747747F6F85D}" destId="{DAA3832A-72CA-4119-AD35-E39C046A7D2B}" srcOrd="0" destOrd="0" presId="urn:microsoft.com/office/officeart/2005/8/layout/default"/>
    <dgm:cxn modelId="{9FCDBB4B-2FE2-46A2-9FF6-2D44FA7774C6}" srcId="{9B9CC810-FA74-40A3-A31C-A9CBE88C8487}" destId="{EA7AAF08-667D-4F40-94BC-CD842C9FC4AD}" srcOrd="27" destOrd="0" parTransId="{F7C0B45F-771E-44E1-AF61-5996B30309CF}" sibTransId="{031598B2-9ECB-45B8-87C3-05381F68E5D3}"/>
    <dgm:cxn modelId="{C83F4A4D-7780-4BC6-9EE2-3859CE1F70D2}" srcId="{9B9CC810-FA74-40A3-A31C-A9CBE88C8487}" destId="{676C0ED6-7427-41A0-884C-071167240F66}" srcOrd="26" destOrd="0" parTransId="{2AE7B908-9586-4F95-81AF-67A5588C0576}" sibTransId="{89965962-F87A-4AF9-BC83-3947BB404C72}"/>
    <dgm:cxn modelId="{6719DD6D-0EEE-4225-BF6B-B46AEEA292BA}" srcId="{9B9CC810-FA74-40A3-A31C-A9CBE88C8487}" destId="{6CAA3F13-7CB3-43DD-80DD-C30016FA7192}" srcOrd="25" destOrd="0" parTransId="{3485CED3-9909-4768-8D62-F7DFBC7C14FC}" sibTransId="{14E77803-A21E-4100-998F-44071668D104}"/>
    <dgm:cxn modelId="{4514294E-9EB2-4471-926E-71138194420F}" type="presOf" srcId="{F217A11F-D17F-4512-9674-366185132FB7}" destId="{9BD393DE-2CC6-45D6-A261-CDCFB10EC433}" srcOrd="0" destOrd="0" presId="urn:microsoft.com/office/officeart/2005/8/layout/default"/>
    <dgm:cxn modelId="{D6FBBC6E-462E-428F-A902-C2B6194AF1DB}" type="presOf" srcId="{5F8A5942-8C33-4D40-BEE6-A3A2013C21CB}" destId="{EC5CF534-E364-4A38-BB5A-D9623359264F}" srcOrd="0" destOrd="0" presId="urn:microsoft.com/office/officeart/2005/8/layout/default"/>
    <dgm:cxn modelId="{88F4576F-EA82-4993-9F0E-4C18F3CE19A2}" srcId="{9B9CC810-FA74-40A3-A31C-A9CBE88C8487}" destId="{6F87728A-7618-4776-89D3-7D1E6D408795}" srcOrd="46" destOrd="0" parTransId="{EE516509-E5C6-4017-A424-A8F3B8AF9A1D}" sibTransId="{430BB687-57CF-4BB4-B0E7-FC39F39CC75A}"/>
    <dgm:cxn modelId="{04EC8D70-A184-4924-937E-1AFBAD8FFCBC}" srcId="{9B9CC810-FA74-40A3-A31C-A9CBE88C8487}" destId="{2971419A-A14C-4565-AFF8-615C4068A7DB}" srcOrd="1" destOrd="0" parTransId="{B4C15F2A-D67F-431E-963B-BAD66363F33F}" sibTransId="{31C72B95-D1AF-41C8-98F2-F2D30E9A6C29}"/>
    <dgm:cxn modelId="{730A5752-E9B9-419D-A22C-2BA406A9EE21}" srcId="{9B9CC810-FA74-40A3-A31C-A9CBE88C8487}" destId="{9C1CE37C-9DE5-419B-BB15-51C2119E4793}" srcOrd="15" destOrd="0" parTransId="{02DE75DB-BEEF-4D6F-A26F-FFBC729FDD86}" sibTransId="{36A80364-F3A1-4B6B-9637-8107C13D0478}"/>
    <dgm:cxn modelId="{CC309556-571E-48FB-B792-39592ADE0FE9}" srcId="{9B9CC810-FA74-40A3-A31C-A9CBE88C8487}" destId="{17A7A9F5-4553-41C5-A97E-3168D8EDB125}" srcOrd="5" destOrd="0" parTransId="{91734250-B50D-4519-AE1F-A36B4950A574}" sibTransId="{37DF71A8-B1B5-4340-887D-AE03F4EC759B}"/>
    <dgm:cxn modelId="{E5F0F556-907A-4EA6-9BA4-591F0BA60D72}" type="presOf" srcId="{F7DC662F-EA44-47F1-8C95-31C16EEE32BA}" destId="{8C4E9A1E-6A55-41AB-BA87-EE3300B21831}" srcOrd="0" destOrd="0" presId="urn:microsoft.com/office/officeart/2005/8/layout/default"/>
    <dgm:cxn modelId="{CFC21A57-0A1C-406F-8DBC-9DE3E123778D}" srcId="{9B9CC810-FA74-40A3-A31C-A9CBE88C8487}" destId="{F7DC662F-EA44-47F1-8C95-31C16EEE32BA}" srcOrd="32" destOrd="0" parTransId="{164EB248-8846-46F2-A025-C4AF6B10DABB}" sibTransId="{2C896A20-16D8-400A-986E-823A204BA815}"/>
    <dgm:cxn modelId="{94E52B77-7A77-455F-BBCA-3D8F5DAAF3F9}" srcId="{9B9CC810-FA74-40A3-A31C-A9CBE88C8487}" destId="{6EBD39D2-F09E-4124-AE5D-0122158D6055}" srcOrd="17" destOrd="0" parTransId="{953E995E-2E15-46EB-92CE-34AB2E7E2505}" sibTransId="{E5BD070A-5EEF-4CB0-9847-C3D9677DB7B4}"/>
    <dgm:cxn modelId="{FB5F527A-B7EA-404B-8F19-4C8519435D62}" type="presOf" srcId="{E7316B3A-50A8-4711-A723-D49FA33F45CA}" destId="{D685A850-6387-4883-8D76-750528C82390}" srcOrd="0" destOrd="0" presId="urn:microsoft.com/office/officeart/2005/8/layout/default"/>
    <dgm:cxn modelId="{BE486B7F-7999-4351-A8C4-2A61675659DA}" type="presOf" srcId="{676C0ED6-7427-41A0-884C-071167240F66}" destId="{431FC9E1-5D35-4082-9D61-58893258536B}" srcOrd="0" destOrd="0" presId="urn:microsoft.com/office/officeart/2005/8/layout/default"/>
    <dgm:cxn modelId="{68A0C180-43B6-455E-95F0-A9E4B8DEA8BE}" srcId="{9B9CC810-FA74-40A3-A31C-A9CBE88C8487}" destId="{F33A39AB-923D-440E-B93A-20965E32810F}" srcOrd="35" destOrd="0" parTransId="{42D20C03-C64D-4981-BD61-EA064D53DC10}" sibTransId="{EEA19A57-A29B-46F6-9DDD-239042095D6A}"/>
    <dgm:cxn modelId="{06B71684-2675-4E90-8780-930E238441DC}" srcId="{9B9CC810-FA74-40A3-A31C-A9CBE88C8487}" destId="{2C37DA5C-C06E-4E3C-9F67-2843AB6E3FEB}" srcOrd="48" destOrd="0" parTransId="{3D15463B-8FC7-4016-B405-96A289CB3C33}" sibTransId="{5FC6ECCD-DB38-4335-8B64-3EBF1203C7A1}"/>
    <dgm:cxn modelId="{D894B585-A2B9-40D9-964C-96353AD27AAB}" srcId="{9B9CC810-FA74-40A3-A31C-A9CBE88C8487}" destId="{F217A11F-D17F-4512-9674-366185132FB7}" srcOrd="16" destOrd="0" parTransId="{5F8C7C72-DC5B-4D3B-AB3B-3664686E6B3D}" sibTransId="{B1EA4D57-4919-420E-8814-620228AAD7C3}"/>
    <dgm:cxn modelId="{5F1D5D8B-D61A-48F5-A200-4E9A9BD0A19D}" type="presOf" srcId="{425BFA38-AE30-40A0-9F29-9B7FED2ED920}" destId="{2FA3A8FB-F8B0-4FD1-9642-12C8D5EE8564}" srcOrd="0" destOrd="0" presId="urn:microsoft.com/office/officeart/2005/8/layout/default"/>
    <dgm:cxn modelId="{04596997-CACD-4620-9636-49344261A80E}" type="presOf" srcId="{D15C0580-93EB-4E86-8C97-FDB3303BC85B}" destId="{858FCEA0-F73B-428D-B9BF-2FFC85F832E6}" srcOrd="0" destOrd="0" presId="urn:microsoft.com/office/officeart/2005/8/layout/default"/>
    <dgm:cxn modelId="{D1B56D97-0919-49ED-A285-B5DCE48833B4}" type="presOf" srcId="{5D970C89-5458-4D05-BCB5-76DA7C773386}" destId="{D325728E-7887-476B-9B2F-6DF19435C599}" srcOrd="0" destOrd="0" presId="urn:microsoft.com/office/officeart/2005/8/layout/default"/>
    <dgm:cxn modelId="{A867769C-F7AC-45AF-BCA9-E2EAA3146B26}" type="presOf" srcId="{DD7A39F8-9651-4D9E-8368-0DBA1DB7D70A}" destId="{09A569BC-9513-411B-BB51-992C1FD4C5C4}" srcOrd="0" destOrd="0" presId="urn:microsoft.com/office/officeart/2005/8/layout/default"/>
    <dgm:cxn modelId="{48C99F9D-6246-4420-A812-618A02AC6A60}" type="presOf" srcId="{A846D344-3C89-46EE-AE61-77E273EA9597}" destId="{FA5B95AA-CDF9-43D8-9C7C-DDD92F1AC757}" srcOrd="0" destOrd="0" presId="urn:microsoft.com/office/officeart/2005/8/layout/default"/>
    <dgm:cxn modelId="{92335E9F-48B8-415D-B930-027649FC4765}" type="presOf" srcId="{48C554C0-220E-4974-9A57-1BCC5EA4BB4F}" destId="{4D2FF9A3-8D6F-45B6-BF7E-9DF469E94F8D}" srcOrd="0" destOrd="0" presId="urn:microsoft.com/office/officeart/2005/8/layout/default"/>
    <dgm:cxn modelId="{09C42FA1-CE3E-4D01-927C-183B64010AFD}" type="presOf" srcId="{2C37DA5C-C06E-4E3C-9F67-2843AB6E3FEB}" destId="{62CCC446-C4DB-45C4-92E8-1726AFDF2D99}" srcOrd="0" destOrd="0" presId="urn:microsoft.com/office/officeart/2005/8/layout/default"/>
    <dgm:cxn modelId="{D1FC4EA3-5AB2-4850-A2E2-CA553742DF0A}" type="presOf" srcId="{BFD3B032-8EE8-4307-B088-D172565EBCCF}" destId="{5821FD4C-8C42-454F-A1B6-8D708B00BD6B}" srcOrd="0" destOrd="0" presId="urn:microsoft.com/office/officeart/2005/8/layout/default"/>
    <dgm:cxn modelId="{44DB25A6-05DD-471E-9E70-10F70F8FA5A8}" type="presOf" srcId="{499509CB-58E4-40B9-BDD0-16C32E536775}" destId="{D81D0151-2B7B-4A52-AA13-923A310EAF14}" srcOrd="0" destOrd="0" presId="urn:microsoft.com/office/officeart/2005/8/layout/default"/>
    <dgm:cxn modelId="{20FA64AB-6D78-4F21-AFE6-7CFC4109C2C2}" srcId="{9B9CC810-FA74-40A3-A31C-A9CBE88C8487}" destId="{608398A4-B3A2-43B9-839B-1C43711128BE}" srcOrd="30" destOrd="0" parTransId="{D6D826F2-B434-4D90-A97C-5AD2E56DDDC7}" sibTransId="{E29A3838-DF22-4538-BD67-8C936DD4C17B}"/>
    <dgm:cxn modelId="{F3A1F1AD-FF29-4048-A3A8-77CBFADC76BE}" srcId="{9B9CC810-FA74-40A3-A31C-A9CBE88C8487}" destId="{E5A0720D-26BC-416F-96E0-81F38BB99791}" srcOrd="33" destOrd="0" parTransId="{57BC492D-6AAE-428E-9289-0405765C7795}" sibTransId="{860F889B-26E2-4D9A-AFFE-39FC22FD8F64}"/>
    <dgm:cxn modelId="{B2073DAE-AF2C-462A-B297-E958CF96873C}" type="presOf" srcId="{9C1CE37C-9DE5-419B-BB15-51C2119E4793}" destId="{2630DE50-7AF8-4145-BA42-91C6764D674A}" srcOrd="0" destOrd="0" presId="urn:microsoft.com/office/officeart/2005/8/layout/default"/>
    <dgm:cxn modelId="{AD332EAF-CC0E-4C20-8011-B95F842F7BC1}" type="presOf" srcId="{8D00DF3C-BFCF-4A48-BEBC-37A1EB8A0A2E}" destId="{243A8374-8574-4760-84B4-0747B3EAD920}" srcOrd="0" destOrd="0" presId="urn:microsoft.com/office/officeart/2005/8/layout/default"/>
    <dgm:cxn modelId="{B90FE2B2-F420-490C-9E19-8A09DE58AAC5}" srcId="{9B9CC810-FA74-40A3-A31C-A9CBE88C8487}" destId="{BFD3B032-8EE8-4307-B088-D172565EBCCF}" srcOrd="3" destOrd="0" parTransId="{1181ACAC-0864-4628-A57C-E8C25A4A7310}" sibTransId="{AA5A152F-3176-4D58-B1CF-6FC79CF437C8}"/>
    <dgm:cxn modelId="{E8B1ABBB-4B77-44D7-A854-A5E08E227CCA}" type="presOf" srcId="{7A08AEC1-D3AE-4609-BDD2-027D0F0239C5}" destId="{9E9EC031-9E7C-48F0-892C-F53BDC9AE24C}" srcOrd="0" destOrd="0" presId="urn:microsoft.com/office/officeart/2005/8/layout/default"/>
    <dgm:cxn modelId="{A9DACABB-0789-4BDC-8290-9896F0D914AD}" srcId="{9B9CC810-FA74-40A3-A31C-A9CBE88C8487}" destId="{62023190-FF93-4550-BAE5-5F3AFE886AFD}" srcOrd="45" destOrd="0" parTransId="{77D49CEF-A4E8-4013-9841-72B862E44E21}" sibTransId="{1A32BAE1-010E-4166-995F-346DBEAE8D7A}"/>
    <dgm:cxn modelId="{0664BFC3-D876-4218-94FD-E7C250AB0387}" srcId="{9B9CC810-FA74-40A3-A31C-A9CBE88C8487}" destId="{D15C0580-93EB-4E86-8C97-FDB3303BC85B}" srcOrd="44" destOrd="0" parTransId="{085D632A-5F84-478F-AB6F-579275B0B683}" sibTransId="{730E3271-4031-4109-B14E-7696F9F390D7}"/>
    <dgm:cxn modelId="{0999CAC6-ECD8-4DBB-8269-8BB607093E0E}" srcId="{9B9CC810-FA74-40A3-A31C-A9CBE88C8487}" destId="{5F8A5942-8C33-4D40-BEE6-A3A2013C21CB}" srcOrd="34" destOrd="0" parTransId="{EC8362E3-B582-4E1D-B7B5-DD9FA4E7DFC2}" sibTransId="{4BCA94A4-4FE4-4A05-B8F2-F3E7F13CCC37}"/>
    <dgm:cxn modelId="{527ADAC8-8D68-457F-B39B-2E98DF52B91C}" srcId="{9B9CC810-FA74-40A3-A31C-A9CBE88C8487}" destId="{7A08AEC1-D3AE-4609-BDD2-027D0F0239C5}" srcOrd="10" destOrd="0" parTransId="{AD40962B-5FE2-4009-B331-322E3DCE6AA7}" sibTransId="{4F340B17-A95F-4C4D-AA93-DBC21E014959}"/>
    <dgm:cxn modelId="{15AEEDC8-D47B-4589-8AB8-889D8847FD07}" srcId="{9B9CC810-FA74-40A3-A31C-A9CBE88C8487}" destId="{BEA971AD-9690-40DF-A424-89DF3448B443}" srcOrd="42" destOrd="0" parTransId="{831C4414-CF48-488A-824B-CA6AE4E63D2C}" sibTransId="{CBB29820-7BF3-448B-B505-DEEA09DA2002}"/>
    <dgm:cxn modelId="{7FB4F5CA-907B-4C69-8829-12702351EDD4}" srcId="{9B9CC810-FA74-40A3-A31C-A9CBE88C8487}" destId="{28A7A250-75F4-4E7E-B0A3-6D392D41747A}" srcOrd="8" destOrd="0" parTransId="{F4A4B742-F041-4600-9320-94B325B95245}" sibTransId="{7B31E9B9-40C9-4A86-ABF7-0D826E4A634F}"/>
    <dgm:cxn modelId="{6A02A9CD-71B7-4A5F-9BC6-6DD83BEA8691}" srcId="{9B9CC810-FA74-40A3-A31C-A9CBE88C8487}" destId="{48C554C0-220E-4974-9A57-1BCC5EA4BB4F}" srcOrd="41" destOrd="0" parTransId="{A146046B-E33E-46F8-8DBA-292195249771}" sibTransId="{A72A0030-7E04-4A16-9673-95E863AF24D2}"/>
    <dgm:cxn modelId="{50FE15D0-0750-48E3-AAE4-FC51FEE32BCD}" type="presOf" srcId="{244F8886-3281-48E7-91A7-6A58F4DE05BD}" destId="{D6BD9E15-BFE7-4C33-88D5-3DF782D1B4BC}" srcOrd="0" destOrd="0" presId="urn:microsoft.com/office/officeart/2005/8/layout/default"/>
    <dgm:cxn modelId="{700028D3-CBE2-4D05-AEC2-7B2DB8B60E37}" srcId="{9B9CC810-FA74-40A3-A31C-A9CBE88C8487}" destId="{EA862AB4-A642-41E7-9249-10D1865212C8}" srcOrd="47" destOrd="0" parTransId="{0AF01AAA-E6BC-4924-B9F6-09BB11A0B6CE}" sibTransId="{7F4179F6-E438-40EA-AADD-45D3E98DB0EE}"/>
    <dgm:cxn modelId="{3BE69FD3-66F6-498F-8305-63216F6AC766}" type="presOf" srcId="{EA862AB4-A642-41E7-9249-10D1865212C8}" destId="{DB9E22AA-B387-4225-AF16-AEB6CF0800B8}" srcOrd="0" destOrd="0" presId="urn:microsoft.com/office/officeart/2005/8/layout/default"/>
    <dgm:cxn modelId="{58C987D5-1A2C-41E3-B5DC-7AC0259DE862}" type="presOf" srcId="{F33A39AB-923D-440E-B93A-20965E32810F}" destId="{4AEA91F6-73E5-40A7-A1FE-1B6B21E68158}" srcOrd="0" destOrd="0" presId="urn:microsoft.com/office/officeart/2005/8/layout/default"/>
    <dgm:cxn modelId="{363750D7-903E-49D2-ACE4-61D115E8838A}" type="presOf" srcId="{07C7B4D9-9117-4297-8872-412C0C410C84}" destId="{332F398F-B97F-4096-B553-CD881D186322}" srcOrd="0" destOrd="0" presId="urn:microsoft.com/office/officeart/2005/8/layout/default"/>
    <dgm:cxn modelId="{127585D8-61A0-4A24-B2CA-0DF967E4F564}" type="presOf" srcId="{B800F0D8-0EDA-4093-A366-6A0FA53C4FFF}" destId="{A2A10E86-39C8-434B-8F12-1939123D83AC}" srcOrd="0" destOrd="0" presId="urn:microsoft.com/office/officeart/2005/8/layout/default"/>
    <dgm:cxn modelId="{F0791EDA-8FBB-42F4-8459-A56EC6377316}" type="presOf" srcId="{28A7A250-75F4-4E7E-B0A3-6D392D41747A}" destId="{7BE31331-5073-4EDF-98F3-E60FE424149F}" srcOrd="0" destOrd="0" presId="urn:microsoft.com/office/officeart/2005/8/layout/default"/>
    <dgm:cxn modelId="{8D45A4DE-A15D-464C-83C8-C837A95E9D6A}" srcId="{9B9CC810-FA74-40A3-A31C-A9CBE88C8487}" destId="{7754CF44-FFF1-49DA-8997-46D64B13586F}" srcOrd="6" destOrd="0" parTransId="{100EBB63-C840-4D04-B268-B72B03C29704}" sibTransId="{372F7FD6-30AA-4EAB-8CD2-1BDF18995C17}"/>
    <dgm:cxn modelId="{4CEBB7E2-9C56-4FEA-90DC-3A0A6E1D0332}" srcId="{9B9CC810-FA74-40A3-A31C-A9CBE88C8487}" destId="{1075AB24-9907-4AA3-9183-F3465C90C98F}" srcOrd="29" destOrd="0" parTransId="{84D5E8F5-5B89-4E0C-B306-F919163E75C9}" sibTransId="{84B1F148-E1DE-4CB7-924F-6713B614B05B}"/>
    <dgm:cxn modelId="{E6AC9DEA-E6B3-4774-B685-5FEB697708D6}" srcId="{9B9CC810-FA74-40A3-A31C-A9CBE88C8487}" destId="{07C7B4D9-9117-4297-8872-412C0C410C84}" srcOrd="12" destOrd="0" parTransId="{C43841F1-6FC8-4A2C-A3D4-79CD7B7F3330}" sibTransId="{C5D90DB5-E629-423B-A47C-EAED7B5654AC}"/>
    <dgm:cxn modelId="{3DD124EB-2803-4C85-97E0-44A5B895B8EB}" srcId="{9B9CC810-FA74-40A3-A31C-A9CBE88C8487}" destId="{CDB928F9-C5DB-433C-91C2-6340319A3075}" srcOrd="2" destOrd="0" parTransId="{8BC2415F-E36F-4A24-99E8-8BA340DB4A3B}" sibTransId="{C1878646-8970-4FFE-97E7-2D957FDCDA79}"/>
    <dgm:cxn modelId="{857E67F5-C634-4F55-AC86-1EE3CAC4272B}" type="presOf" srcId="{7754CF44-FFF1-49DA-8997-46D64B13586F}" destId="{34A97877-5BFE-4574-AA86-4790039E600C}" srcOrd="0" destOrd="0" presId="urn:microsoft.com/office/officeart/2005/8/layout/default"/>
    <dgm:cxn modelId="{A9AE70F9-3475-4E1E-A52D-CA1C7F05A90A}" type="presOf" srcId="{62023190-FF93-4550-BAE5-5F3AFE886AFD}" destId="{90EB08C0-2888-41AF-AECD-A69D26A2EE92}" srcOrd="0" destOrd="0" presId="urn:microsoft.com/office/officeart/2005/8/layout/default"/>
    <dgm:cxn modelId="{351A78F9-D0BE-4D35-881E-4BA1D30445B3}" srcId="{9B9CC810-FA74-40A3-A31C-A9CBE88C8487}" destId="{4B936009-1F47-4E43-AF04-03B1B93FF52C}" srcOrd="4" destOrd="0" parTransId="{1027E1E2-E610-4ADF-84D6-5CD3C46F0FBB}" sibTransId="{3AACD9D9-4A70-428B-AD32-290E1B3859ED}"/>
    <dgm:cxn modelId="{9736D8FB-5FFA-49D1-AA41-6D884731A243}" srcId="{9B9CC810-FA74-40A3-A31C-A9CBE88C8487}" destId="{425BFA38-AE30-40A0-9F29-9B7FED2ED920}" srcOrd="39" destOrd="0" parTransId="{6F7DC248-75F9-4633-8F5C-73F7D8BF872B}" sibTransId="{37BE3687-B2AF-44DD-925B-A1ED6C558984}"/>
    <dgm:cxn modelId="{50081DFC-3E18-4359-9266-FAA547538427}" srcId="{9B9CC810-FA74-40A3-A31C-A9CBE88C8487}" destId="{7C0702DD-B889-4B0E-8EB8-747747F6F85D}" srcOrd="14" destOrd="0" parTransId="{46803208-4C13-4E9A-AE43-D0E7AE3B25DA}" sibTransId="{783FDE79-EDF4-4388-8340-2B5C1907C81B}"/>
    <dgm:cxn modelId="{8E12CEFC-4994-4D61-A544-03B87FE7516D}" type="presOf" srcId="{6EBD39D2-F09E-4124-AE5D-0122158D6055}" destId="{C3CB09DE-B012-4F0A-8F4E-21F674E36C88}" srcOrd="0" destOrd="0" presId="urn:microsoft.com/office/officeart/2005/8/layout/default"/>
    <dgm:cxn modelId="{0B49C4FD-650B-4631-BAFB-1105BFB5F25C}" srcId="{9B9CC810-FA74-40A3-A31C-A9CBE88C8487}" destId="{8D00DF3C-BFCF-4A48-BEBC-37A1EB8A0A2E}" srcOrd="28" destOrd="0" parTransId="{97291BA8-F83E-45FA-9609-F59D7358FDDE}" sibTransId="{76AD5C1E-BD7C-4539-80CB-D9C530B19583}"/>
    <dgm:cxn modelId="{F36452FE-0927-480D-866B-B30A35A63653}" srcId="{9B9CC810-FA74-40A3-A31C-A9CBE88C8487}" destId="{05BB8BF5-D1D1-4AAC-A2D7-D67BACD3029B}" srcOrd="21" destOrd="0" parTransId="{A3B89226-7CE1-4F24-B1EE-F87705E0D46C}" sibTransId="{CD828C2C-2A2E-4CAF-8A5B-7C0E3A5E3C97}"/>
    <dgm:cxn modelId="{63CCE601-9959-441C-9FCC-237DD249C9F6}" type="presParOf" srcId="{64A2D741-FC1F-4EE7-AFDB-88BAA924E022}" destId="{09A569BC-9513-411B-BB51-992C1FD4C5C4}" srcOrd="0" destOrd="0" presId="urn:microsoft.com/office/officeart/2005/8/layout/default"/>
    <dgm:cxn modelId="{91DFAAD4-E52B-475B-AC97-4515A2FFD8CB}" type="presParOf" srcId="{64A2D741-FC1F-4EE7-AFDB-88BAA924E022}" destId="{817595BF-7B13-42EF-BB15-6FF73C97B984}" srcOrd="1" destOrd="0" presId="urn:microsoft.com/office/officeart/2005/8/layout/default"/>
    <dgm:cxn modelId="{0BA91D95-AB11-4E03-A122-2C818CC753BC}" type="presParOf" srcId="{64A2D741-FC1F-4EE7-AFDB-88BAA924E022}" destId="{FA0F1FD6-4199-4248-B0DB-2DBE61814B7F}" srcOrd="2" destOrd="0" presId="urn:microsoft.com/office/officeart/2005/8/layout/default"/>
    <dgm:cxn modelId="{C9490003-F07D-41A1-B150-7F13AFA8FA3E}" type="presParOf" srcId="{64A2D741-FC1F-4EE7-AFDB-88BAA924E022}" destId="{A6C2A62E-4C01-4A9F-91B5-28E6D927509B}" srcOrd="3" destOrd="0" presId="urn:microsoft.com/office/officeart/2005/8/layout/default"/>
    <dgm:cxn modelId="{AD451DDF-48DF-4609-AEE1-9B8E0ECC0A19}" type="presParOf" srcId="{64A2D741-FC1F-4EE7-AFDB-88BAA924E022}" destId="{A5EEDA25-E11B-42D2-8312-B0BECB7DE5FB}" srcOrd="4" destOrd="0" presId="urn:microsoft.com/office/officeart/2005/8/layout/default"/>
    <dgm:cxn modelId="{70B343A3-C147-43C3-AC8A-57C6EABFF91F}" type="presParOf" srcId="{64A2D741-FC1F-4EE7-AFDB-88BAA924E022}" destId="{31B15D19-20F2-4619-83BF-07EED3842563}" srcOrd="5" destOrd="0" presId="urn:microsoft.com/office/officeart/2005/8/layout/default"/>
    <dgm:cxn modelId="{F615A44F-2B38-4143-AD9F-39D2CB730DE2}" type="presParOf" srcId="{64A2D741-FC1F-4EE7-AFDB-88BAA924E022}" destId="{5821FD4C-8C42-454F-A1B6-8D708B00BD6B}" srcOrd="6" destOrd="0" presId="urn:microsoft.com/office/officeart/2005/8/layout/default"/>
    <dgm:cxn modelId="{EA0FC327-29AA-4E86-AA8B-E37331A23C62}" type="presParOf" srcId="{64A2D741-FC1F-4EE7-AFDB-88BAA924E022}" destId="{1747ED59-EBBB-41CB-B08B-46061E5065D0}" srcOrd="7" destOrd="0" presId="urn:microsoft.com/office/officeart/2005/8/layout/default"/>
    <dgm:cxn modelId="{5CAE7940-662A-4B9B-92F0-5DD15B6D9B2E}" type="presParOf" srcId="{64A2D741-FC1F-4EE7-AFDB-88BAA924E022}" destId="{40E8AE61-C945-4660-A757-D4E2F9E2E9AF}" srcOrd="8" destOrd="0" presId="urn:microsoft.com/office/officeart/2005/8/layout/default"/>
    <dgm:cxn modelId="{4A0B5E04-8168-447B-BB96-B8622978DE08}" type="presParOf" srcId="{64A2D741-FC1F-4EE7-AFDB-88BAA924E022}" destId="{44217033-6FF2-402F-AF6A-5DF7574DF508}" srcOrd="9" destOrd="0" presId="urn:microsoft.com/office/officeart/2005/8/layout/default"/>
    <dgm:cxn modelId="{2ED366B5-301C-494F-8237-F09F2799864A}" type="presParOf" srcId="{64A2D741-FC1F-4EE7-AFDB-88BAA924E022}" destId="{B1EB42D1-7BFC-466F-BE7A-AE9EAD41C44E}" srcOrd="10" destOrd="0" presId="urn:microsoft.com/office/officeart/2005/8/layout/default"/>
    <dgm:cxn modelId="{F07C5874-B57B-484C-BA52-69CAA7D43DE6}" type="presParOf" srcId="{64A2D741-FC1F-4EE7-AFDB-88BAA924E022}" destId="{4D5AE436-F007-4E83-8311-5FFCF78D8225}" srcOrd="11" destOrd="0" presId="urn:microsoft.com/office/officeart/2005/8/layout/default"/>
    <dgm:cxn modelId="{1AEA7CF8-F23B-4E27-93F1-F113A092B0A3}" type="presParOf" srcId="{64A2D741-FC1F-4EE7-AFDB-88BAA924E022}" destId="{34A97877-5BFE-4574-AA86-4790039E600C}" srcOrd="12" destOrd="0" presId="urn:microsoft.com/office/officeart/2005/8/layout/default"/>
    <dgm:cxn modelId="{C10FBD83-C33C-4997-829C-E3BFB85AE7F4}" type="presParOf" srcId="{64A2D741-FC1F-4EE7-AFDB-88BAA924E022}" destId="{23DC5515-8C55-4C2B-8EE0-F7CD87701798}" srcOrd="13" destOrd="0" presId="urn:microsoft.com/office/officeart/2005/8/layout/default"/>
    <dgm:cxn modelId="{12C69921-5501-443F-9CDB-3A2CAB9ABDA2}" type="presParOf" srcId="{64A2D741-FC1F-4EE7-AFDB-88BAA924E022}" destId="{86FB524A-43C2-49DD-9125-48861129349B}" srcOrd="14" destOrd="0" presId="urn:microsoft.com/office/officeart/2005/8/layout/default"/>
    <dgm:cxn modelId="{94BC60F7-B7C7-4AC5-8A57-A7FD9AD79A6F}" type="presParOf" srcId="{64A2D741-FC1F-4EE7-AFDB-88BAA924E022}" destId="{322838BC-A48C-44E1-986A-42FA789BF79E}" srcOrd="15" destOrd="0" presId="urn:microsoft.com/office/officeart/2005/8/layout/default"/>
    <dgm:cxn modelId="{13AABD92-5D19-4061-ADB5-9FB8836D1A4F}" type="presParOf" srcId="{64A2D741-FC1F-4EE7-AFDB-88BAA924E022}" destId="{7BE31331-5073-4EDF-98F3-E60FE424149F}" srcOrd="16" destOrd="0" presId="urn:microsoft.com/office/officeart/2005/8/layout/default"/>
    <dgm:cxn modelId="{E1E63838-FABD-4754-B9A7-7D1E2705C435}" type="presParOf" srcId="{64A2D741-FC1F-4EE7-AFDB-88BAA924E022}" destId="{40710853-09EF-4399-99FB-DF165686AF0A}" srcOrd="17" destOrd="0" presId="urn:microsoft.com/office/officeart/2005/8/layout/default"/>
    <dgm:cxn modelId="{B84F68F7-28B1-497A-982F-A24031285873}" type="presParOf" srcId="{64A2D741-FC1F-4EE7-AFDB-88BAA924E022}" destId="{CF50D3F2-6FBC-42AD-BAE2-E5BA5500108E}" srcOrd="18" destOrd="0" presId="urn:microsoft.com/office/officeart/2005/8/layout/default"/>
    <dgm:cxn modelId="{B53E5EC5-DDCB-4532-8AD8-CD3981B66947}" type="presParOf" srcId="{64A2D741-FC1F-4EE7-AFDB-88BAA924E022}" destId="{58924BCA-1F0A-4A44-B142-21E6BF564427}" srcOrd="19" destOrd="0" presId="urn:microsoft.com/office/officeart/2005/8/layout/default"/>
    <dgm:cxn modelId="{2B5D7BF1-3307-4136-9AC9-1B16DC4DB43A}" type="presParOf" srcId="{64A2D741-FC1F-4EE7-AFDB-88BAA924E022}" destId="{9E9EC031-9E7C-48F0-892C-F53BDC9AE24C}" srcOrd="20" destOrd="0" presId="urn:microsoft.com/office/officeart/2005/8/layout/default"/>
    <dgm:cxn modelId="{5A3A08CC-41D2-4F50-BECA-7BD8BF55C919}" type="presParOf" srcId="{64A2D741-FC1F-4EE7-AFDB-88BAA924E022}" destId="{E09E4700-8C4F-4D92-8595-B95D3FE08AFE}" srcOrd="21" destOrd="0" presId="urn:microsoft.com/office/officeart/2005/8/layout/default"/>
    <dgm:cxn modelId="{1958AACA-F64B-4D40-BA4B-736E71F3AC33}" type="presParOf" srcId="{64A2D741-FC1F-4EE7-AFDB-88BAA924E022}" destId="{6C786969-78D5-489E-ABF7-830C22CF160F}" srcOrd="22" destOrd="0" presId="urn:microsoft.com/office/officeart/2005/8/layout/default"/>
    <dgm:cxn modelId="{E61667DA-3009-4A61-8D42-7B7AE6103139}" type="presParOf" srcId="{64A2D741-FC1F-4EE7-AFDB-88BAA924E022}" destId="{DCB7D5C3-99FF-4E05-86AB-C998CA9676CB}" srcOrd="23" destOrd="0" presId="urn:microsoft.com/office/officeart/2005/8/layout/default"/>
    <dgm:cxn modelId="{AE2F3364-0B24-4B37-B7A5-8419CD2565E2}" type="presParOf" srcId="{64A2D741-FC1F-4EE7-AFDB-88BAA924E022}" destId="{332F398F-B97F-4096-B553-CD881D186322}" srcOrd="24" destOrd="0" presId="urn:microsoft.com/office/officeart/2005/8/layout/default"/>
    <dgm:cxn modelId="{FBDC3FCF-890E-49F9-91E9-6703B26B1D6E}" type="presParOf" srcId="{64A2D741-FC1F-4EE7-AFDB-88BAA924E022}" destId="{930F4555-6D14-4EF2-B09F-3755B5B66ED0}" srcOrd="25" destOrd="0" presId="urn:microsoft.com/office/officeart/2005/8/layout/default"/>
    <dgm:cxn modelId="{F341CF92-D61B-431B-9958-036EF1171433}" type="presParOf" srcId="{64A2D741-FC1F-4EE7-AFDB-88BAA924E022}" destId="{D81D0151-2B7B-4A52-AA13-923A310EAF14}" srcOrd="26" destOrd="0" presId="urn:microsoft.com/office/officeart/2005/8/layout/default"/>
    <dgm:cxn modelId="{C8850495-3828-4069-AD0D-C01B2BB5D3B1}" type="presParOf" srcId="{64A2D741-FC1F-4EE7-AFDB-88BAA924E022}" destId="{47435469-9D7C-4798-9434-E88BD60AD410}" srcOrd="27" destOrd="0" presId="urn:microsoft.com/office/officeart/2005/8/layout/default"/>
    <dgm:cxn modelId="{05ACF9D8-CFDF-4073-B75B-C78DB79C64F8}" type="presParOf" srcId="{64A2D741-FC1F-4EE7-AFDB-88BAA924E022}" destId="{DAA3832A-72CA-4119-AD35-E39C046A7D2B}" srcOrd="28" destOrd="0" presId="urn:microsoft.com/office/officeart/2005/8/layout/default"/>
    <dgm:cxn modelId="{8DBF37CA-B41B-4611-A736-B621E20CE44D}" type="presParOf" srcId="{64A2D741-FC1F-4EE7-AFDB-88BAA924E022}" destId="{71706838-D3FB-49DF-ACD7-6FF9D0DAE470}" srcOrd="29" destOrd="0" presId="urn:microsoft.com/office/officeart/2005/8/layout/default"/>
    <dgm:cxn modelId="{1DBD0E50-56DA-4E06-97E6-9933CF191773}" type="presParOf" srcId="{64A2D741-FC1F-4EE7-AFDB-88BAA924E022}" destId="{2630DE50-7AF8-4145-BA42-91C6764D674A}" srcOrd="30" destOrd="0" presId="urn:microsoft.com/office/officeart/2005/8/layout/default"/>
    <dgm:cxn modelId="{16AAB4D1-64C5-4807-B571-F2E57532E879}" type="presParOf" srcId="{64A2D741-FC1F-4EE7-AFDB-88BAA924E022}" destId="{9E4B2C86-D9A8-48ED-B941-3C3D0E259CE4}" srcOrd="31" destOrd="0" presId="urn:microsoft.com/office/officeart/2005/8/layout/default"/>
    <dgm:cxn modelId="{62037BD2-C6E6-444E-8BB6-40D126A1EF5E}" type="presParOf" srcId="{64A2D741-FC1F-4EE7-AFDB-88BAA924E022}" destId="{9BD393DE-2CC6-45D6-A261-CDCFB10EC433}" srcOrd="32" destOrd="0" presId="urn:microsoft.com/office/officeart/2005/8/layout/default"/>
    <dgm:cxn modelId="{D818F453-B07B-4594-896F-1D6EFD9997DB}" type="presParOf" srcId="{64A2D741-FC1F-4EE7-AFDB-88BAA924E022}" destId="{3B67EB06-235E-4820-BC84-36BD8FF52804}" srcOrd="33" destOrd="0" presId="urn:microsoft.com/office/officeart/2005/8/layout/default"/>
    <dgm:cxn modelId="{53B37067-F5F0-4A7B-A08C-97C5AB404924}" type="presParOf" srcId="{64A2D741-FC1F-4EE7-AFDB-88BAA924E022}" destId="{C3CB09DE-B012-4F0A-8F4E-21F674E36C88}" srcOrd="34" destOrd="0" presId="urn:microsoft.com/office/officeart/2005/8/layout/default"/>
    <dgm:cxn modelId="{B26F742F-8759-4710-945E-55FADF3F66C8}" type="presParOf" srcId="{64A2D741-FC1F-4EE7-AFDB-88BAA924E022}" destId="{C8BBCA3C-848E-46F8-9238-E51003E55E77}" srcOrd="35" destOrd="0" presId="urn:microsoft.com/office/officeart/2005/8/layout/default"/>
    <dgm:cxn modelId="{26B0A496-AD14-49EC-B23A-79716F414910}" type="presParOf" srcId="{64A2D741-FC1F-4EE7-AFDB-88BAA924E022}" destId="{73778FC6-29F5-43BB-A40F-BA39D57F7588}" srcOrd="36" destOrd="0" presId="urn:microsoft.com/office/officeart/2005/8/layout/default"/>
    <dgm:cxn modelId="{99F9237E-8D54-4F79-9875-6C3D2C8B6266}" type="presParOf" srcId="{64A2D741-FC1F-4EE7-AFDB-88BAA924E022}" destId="{84973095-E312-417B-8DF0-64D8794180E5}" srcOrd="37" destOrd="0" presId="urn:microsoft.com/office/officeart/2005/8/layout/default"/>
    <dgm:cxn modelId="{8E0990CA-283D-452C-B39C-9C216BDEAC78}" type="presParOf" srcId="{64A2D741-FC1F-4EE7-AFDB-88BAA924E022}" destId="{D685A850-6387-4883-8D76-750528C82390}" srcOrd="38" destOrd="0" presId="urn:microsoft.com/office/officeart/2005/8/layout/default"/>
    <dgm:cxn modelId="{DB6DD07A-8DE9-48D2-8F10-39D85131C854}" type="presParOf" srcId="{64A2D741-FC1F-4EE7-AFDB-88BAA924E022}" destId="{E5614589-5446-4036-B1FD-4AD01635E490}" srcOrd="39" destOrd="0" presId="urn:microsoft.com/office/officeart/2005/8/layout/default"/>
    <dgm:cxn modelId="{D76C8985-FBE6-47C9-A99C-780FA892784B}" type="presParOf" srcId="{64A2D741-FC1F-4EE7-AFDB-88BAA924E022}" destId="{D6BD9E15-BFE7-4C33-88D5-3DF782D1B4BC}" srcOrd="40" destOrd="0" presId="urn:microsoft.com/office/officeart/2005/8/layout/default"/>
    <dgm:cxn modelId="{51AF5234-F01C-4A29-ACFA-808F5E2AD289}" type="presParOf" srcId="{64A2D741-FC1F-4EE7-AFDB-88BAA924E022}" destId="{BA311F5F-75C5-4774-9997-CBED43C11192}" srcOrd="41" destOrd="0" presId="urn:microsoft.com/office/officeart/2005/8/layout/default"/>
    <dgm:cxn modelId="{EA8E5ECC-BFF5-42CA-90A7-EB5DEADF8705}" type="presParOf" srcId="{64A2D741-FC1F-4EE7-AFDB-88BAA924E022}" destId="{3069B5AC-EEA7-44FE-9ACA-3F40BEE452AA}" srcOrd="42" destOrd="0" presId="urn:microsoft.com/office/officeart/2005/8/layout/default"/>
    <dgm:cxn modelId="{70DF8119-5E91-4859-BF5A-5ACA7B9BBECF}" type="presParOf" srcId="{64A2D741-FC1F-4EE7-AFDB-88BAA924E022}" destId="{509F5E2D-ACA2-44B9-AC69-EEA10CC46D80}" srcOrd="43" destOrd="0" presId="urn:microsoft.com/office/officeart/2005/8/layout/default"/>
    <dgm:cxn modelId="{D627957D-11BE-47FF-BF14-C8518476BF60}" type="presParOf" srcId="{64A2D741-FC1F-4EE7-AFDB-88BAA924E022}" destId="{FA5B95AA-CDF9-43D8-9C7C-DDD92F1AC757}" srcOrd="44" destOrd="0" presId="urn:microsoft.com/office/officeart/2005/8/layout/default"/>
    <dgm:cxn modelId="{BB2DB9BC-43A2-4A59-ABC9-1E9481B3D2E7}" type="presParOf" srcId="{64A2D741-FC1F-4EE7-AFDB-88BAA924E022}" destId="{6337B6D5-BC91-4E6F-AC9A-5D9C21811635}" srcOrd="45" destOrd="0" presId="urn:microsoft.com/office/officeart/2005/8/layout/default"/>
    <dgm:cxn modelId="{C35F419B-46B2-4891-8E29-E75CD730ECC4}" type="presParOf" srcId="{64A2D741-FC1F-4EE7-AFDB-88BAA924E022}" destId="{D325728E-7887-476B-9B2F-6DF19435C599}" srcOrd="46" destOrd="0" presId="urn:microsoft.com/office/officeart/2005/8/layout/default"/>
    <dgm:cxn modelId="{B193F67E-7192-4BE4-9BE2-C0D8580E1901}" type="presParOf" srcId="{64A2D741-FC1F-4EE7-AFDB-88BAA924E022}" destId="{3CC86CD4-1DFD-4D34-9863-2B952CBDF267}" srcOrd="47" destOrd="0" presId="urn:microsoft.com/office/officeart/2005/8/layout/default"/>
    <dgm:cxn modelId="{E72899DA-A444-4CC1-9433-7E58140D189E}" type="presParOf" srcId="{64A2D741-FC1F-4EE7-AFDB-88BAA924E022}" destId="{03AE8D75-CD7E-463A-B805-6EB29EE366AC}" srcOrd="48" destOrd="0" presId="urn:microsoft.com/office/officeart/2005/8/layout/default"/>
    <dgm:cxn modelId="{E94CEB47-88C6-4C02-A838-6BABA939D67E}" type="presParOf" srcId="{64A2D741-FC1F-4EE7-AFDB-88BAA924E022}" destId="{A3FF2D7E-947C-4FCF-A78A-48CB150AFC74}" srcOrd="49" destOrd="0" presId="urn:microsoft.com/office/officeart/2005/8/layout/default"/>
    <dgm:cxn modelId="{EEBCA2D2-B9B7-4F04-B9E2-E40596D5F017}" type="presParOf" srcId="{64A2D741-FC1F-4EE7-AFDB-88BAA924E022}" destId="{D1B63EB1-0258-45F0-928C-861D11650ECF}" srcOrd="50" destOrd="0" presId="urn:microsoft.com/office/officeart/2005/8/layout/default"/>
    <dgm:cxn modelId="{4D6E6D98-3E2C-403C-8989-9CDF14C4FA39}" type="presParOf" srcId="{64A2D741-FC1F-4EE7-AFDB-88BAA924E022}" destId="{71A5EEAA-2737-4977-9F5C-CD515F42B3EA}" srcOrd="51" destOrd="0" presId="urn:microsoft.com/office/officeart/2005/8/layout/default"/>
    <dgm:cxn modelId="{B704C524-E701-4C44-812C-EE4DDB31D906}" type="presParOf" srcId="{64A2D741-FC1F-4EE7-AFDB-88BAA924E022}" destId="{431FC9E1-5D35-4082-9D61-58893258536B}" srcOrd="52" destOrd="0" presId="urn:microsoft.com/office/officeart/2005/8/layout/default"/>
    <dgm:cxn modelId="{91F15118-D0D6-4529-A7F1-7EBC5ADCAB46}" type="presParOf" srcId="{64A2D741-FC1F-4EE7-AFDB-88BAA924E022}" destId="{94DDDDBB-AD4B-4EEC-A71D-857418DE6EE2}" srcOrd="53" destOrd="0" presId="urn:microsoft.com/office/officeart/2005/8/layout/default"/>
    <dgm:cxn modelId="{E44EC92C-B646-4911-BDFF-D81673EC0F4B}" type="presParOf" srcId="{64A2D741-FC1F-4EE7-AFDB-88BAA924E022}" destId="{0F29DAC6-24FC-444F-A1C7-EA40CA61061B}" srcOrd="54" destOrd="0" presId="urn:microsoft.com/office/officeart/2005/8/layout/default"/>
    <dgm:cxn modelId="{AA45B017-AA0C-4C78-89A7-1513F3DC4D2C}" type="presParOf" srcId="{64A2D741-FC1F-4EE7-AFDB-88BAA924E022}" destId="{5BC602A8-2ED6-43D1-AFD2-C3C3ABA82D36}" srcOrd="55" destOrd="0" presId="urn:microsoft.com/office/officeart/2005/8/layout/default"/>
    <dgm:cxn modelId="{50C381A4-6E71-4084-80DF-D626C9CBF0BC}" type="presParOf" srcId="{64A2D741-FC1F-4EE7-AFDB-88BAA924E022}" destId="{243A8374-8574-4760-84B4-0747B3EAD920}" srcOrd="56" destOrd="0" presId="urn:microsoft.com/office/officeart/2005/8/layout/default"/>
    <dgm:cxn modelId="{6F1092AE-C39D-4303-B5A7-5F7128CEE8B6}" type="presParOf" srcId="{64A2D741-FC1F-4EE7-AFDB-88BAA924E022}" destId="{F8D54258-4CE1-4473-AE57-03CCBE47B317}" srcOrd="57" destOrd="0" presId="urn:microsoft.com/office/officeart/2005/8/layout/default"/>
    <dgm:cxn modelId="{47D9D74E-751D-490C-9B8D-ABFD30E1B4AC}" type="presParOf" srcId="{64A2D741-FC1F-4EE7-AFDB-88BAA924E022}" destId="{7E4F6ED4-2DC3-49A0-8150-8C032DB17993}" srcOrd="58" destOrd="0" presId="urn:microsoft.com/office/officeart/2005/8/layout/default"/>
    <dgm:cxn modelId="{55A7C3B7-1A6C-4B1A-9AD3-637989D42C32}" type="presParOf" srcId="{64A2D741-FC1F-4EE7-AFDB-88BAA924E022}" destId="{275C437E-3F92-4971-BFF2-97BF9AF6DC93}" srcOrd="59" destOrd="0" presId="urn:microsoft.com/office/officeart/2005/8/layout/default"/>
    <dgm:cxn modelId="{AB41D155-BD61-4F97-9312-986FF1718912}" type="presParOf" srcId="{64A2D741-FC1F-4EE7-AFDB-88BAA924E022}" destId="{DE807142-C79D-4232-9913-4E1A82198E0B}" srcOrd="60" destOrd="0" presId="urn:microsoft.com/office/officeart/2005/8/layout/default"/>
    <dgm:cxn modelId="{9756002B-F8A3-4863-B7A4-80B65080597C}" type="presParOf" srcId="{64A2D741-FC1F-4EE7-AFDB-88BAA924E022}" destId="{860E09B0-DA66-4091-993A-0B256B7ED9D0}" srcOrd="61" destOrd="0" presId="urn:microsoft.com/office/officeart/2005/8/layout/default"/>
    <dgm:cxn modelId="{9FB7B306-FAB0-40FC-A44E-E32C8D2F2242}" type="presParOf" srcId="{64A2D741-FC1F-4EE7-AFDB-88BAA924E022}" destId="{A2A10E86-39C8-434B-8F12-1939123D83AC}" srcOrd="62" destOrd="0" presId="urn:microsoft.com/office/officeart/2005/8/layout/default"/>
    <dgm:cxn modelId="{91D1F92F-F095-4A3F-844F-D0CFF7AE9761}" type="presParOf" srcId="{64A2D741-FC1F-4EE7-AFDB-88BAA924E022}" destId="{45322F8D-9287-4779-85E3-FC2B2E130DD4}" srcOrd="63" destOrd="0" presId="urn:microsoft.com/office/officeart/2005/8/layout/default"/>
    <dgm:cxn modelId="{DCC5E347-316C-453E-82C7-78EC78F17C66}" type="presParOf" srcId="{64A2D741-FC1F-4EE7-AFDB-88BAA924E022}" destId="{8C4E9A1E-6A55-41AB-BA87-EE3300B21831}" srcOrd="64" destOrd="0" presId="urn:microsoft.com/office/officeart/2005/8/layout/default"/>
    <dgm:cxn modelId="{3BD434BA-1774-4B83-9740-11018AEB09D5}" type="presParOf" srcId="{64A2D741-FC1F-4EE7-AFDB-88BAA924E022}" destId="{7A97B1BE-1EE7-4C0F-BC00-7598FE46CA9C}" srcOrd="65" destOrd="0" presId="urn:microsoft.com/office/officeart/2005/8/layout/default"/>
    <dgm:cxn modelId="{184CC6FD-5FC0-403A-8EBE-C512D1BB2EFD}" type="presParOf" srcId="{64A2D741-FC1F-4EE7-AFDB-88BAA924E022}" destId="{8F04C803-392F-4CE5-B47E-72039BB8874F}" srcOrd="66" destOrd="0" presId="urn:microsoft.com/office/officeart/2005/8/layout/default"/>
    <dgm:cxn modelId="{0F660D85-10FB-4D53-85DE-1DB6CE49FE63}" type="presParOf" srcId="{64A2D741-FC1F-4EE7-AFDB-88BAA924E022}" destId="{07BE5C86-3C13-40C4-827B-0DE7F11DDD9E}" srcOrd="67" destOrd="0" presId="urn:microsoft.com/office/officeart/2005/8/layout/default"/>
    <dgm:cxn modelId="{D4EDC5EB-8FCD-48B5-8003-609E77DE3851}" type="presParOf" srcId="{64A2D741-FC1F-4EE7-AFDB-88BAA924E022}" destId="{EC5CF534-E364-4A38-BB5A-D9623359264F}" srcOrd="68" destOrd="0" presId="urn:microsoft.com/office/officeart/2005/8/layout/default"/>
    <dgm:cxn modelId="{38F818D5-1802-4C18-8E2A-E553A9315979}" type="presParOf" srcId="{64A2D741-FC1F-4EE7-AFDB-88BAA924E022}" destId="{2038669F-D85D-4891-B04E-B59CCA566E3D}" srcOrd="69" destOrd="0" presId="urn:microsoft.com/office/officeart/2005/8/layout/default"/>
    <dgm:cxn modelId="{50F4D8C4-5C8E-4ADB-A5DF-169E5845DCB1}" type="presParOf" srcId="{64A2D741-FC1F-4EE7-AFDB-88BAA924E022}" destId="{4AEA91F6-73E5-40A7-A1FE-1B6B21E68158}" srcOrd="70" destOrd="0" presId="urn:microsoft.com/office/officeart/2005/8/layout/default"/>
    <dgm:cxn modelId="{D412F332-0A05-478E-8215-DC1CD0537397}" type="presParOf" srcId="{64A2D741-FC1F-4EE7-AFDB-88BAA924E022}" destId="{553F6380-5830-469E-BB5A-53557A5D5713}" srcOrd="71" destOrd="0" presId="urn:microsoft.com/office/officeart/2005/8/layout/default"/>
    <dgm:cxn modelId="{9443A189-F93A-4123-980E-F3EF329D4B3E}" type="presParOf" srcId="{64A2D741-FC1F-4EE7-AFDB-88BAA924E022}" destId="{374EE3FB-003B-4F9B-8AF9-778014CE09D4}" srcOrd="72" destOrd="0" presId="urn:microsoft.com/office/officeart/2005/8/layout/default"/>
    <dgm:cxn modelId="{F026133A-D5E0-4C74-8694-6B4BE830D943}" type="presParOf" srcId="{64A2D741-FC1F-4EE7-AFDB-88BAA924E022}" destId="{B985EACA-DF05-4F3C-B645-96BCB42C0F9D}" srcOrd="73" destOrd="0" presId="urn:microsoft.com/office/officeart/2005/8/layout/default"/>
    <dgm:cxn modelId="{1E47AFF6-B9FC-4FC9-AE84-4340D618AC2B}" type="presParOf" srcId="{64A2D741-FC1F-4EE7-AFDB-88BAA924E022}" destId="{0EF69BF4-0002-42F2-8F5C-90B1D0341962}" srcOrd="74" destOrd="0" presId="urn:microsoft.com/office/officeart/2005/8/layout/default"/>
    <dgm:cxn modelId="{0BF226CF-BDA1-42FF-B0AE-ACE66A7D1543}" type="presParOf" srcId="{64A2D741-FC1F-4EE7-AFDB-88BAA924E022}" destId="{051E32FE-75F1-44B8-9895-5F1492CD95F6}" srcOrd="75" destOrd="0" presId="urn:microsoft.com/office/officeart/2005/8/layout/default"/>
    <dgm:cxn modelId="{08004D27-8C45-42A2-BFDD-067162C523AA}" type="presParOf" srcId="{64A2D741-FC1F-4EE7-AFDB-88BAA924E022}" destId="{5D6A1DF9-5F75-4D88-9270-FE4154F34979}" srcOrd="76" destOrd="0" presId="urn:microsoft.com/office/officeart/2005/8/layout/default"/>
    <dgm:cxn modelId="{1BEC35A2-7477-4E43-A894-B504C652AB42}" type="presParOf" srcId="{64A2D741-FC1F-4EE7-AFDB-88BAA924E022}" destId="{06255BC6-4134-443E-9D18-7A7353259227}" srcOrd="77" destOrd="0" presId="urn:microsoft.com/office/officeart/2005/8/layout/default"/>
    <dgm:cxn modelId="{3A6DC60B-8FDA-483A-B379-FE9A4EFB96E6}" type="presParOf" srcId="{64A2D741-FC1F-4EE7-AFDB-88BAA924E022}" destId="{2FA3A8FB-F8B0-4FD1-9642-12C8D5EE8564}" srcOrd="78" destOrd="0" presId="urn:microsoft.com/office/officeart/2005/8/layout/default"/>
    <dgm:cxn modelId="{1F15166B-3000-43D7-814D-CA0968D21CF0}" type="presParOf" srcId="{64A2D741-FC1F-4EE7-AFDB-88BAA924E022}" destId="{438298AC-75C2-432C-A50A-6AB2623BC56F}" srcOrd="79" destOrd="0" presId="urn:microsoft.com/office/officeart/2005/8/layout/default"/>
    <dgm:cxn modelId="{A523EF64-5CBF-4240-9D32-674049E7AE53}" type="presParOf" srcId="{64A2D741-FC1F-4EE7-AFDB-88BAA924E022}" destId="{EF26D295-24AA-4CB2-B319-F5D4746B81E7}" srcOrd="80" destOrd="0" presId="urn:microsoft.com/office/officeart/2005/8/layout/default"/>
    <dgm:cxn modelId="{966D047B-14DB-4281-B6EA-9B934326F3E2}" type="presParOf" srcId="{64A2D741-FC1F-4EE7-AFDB-88BAA924E022}" destId="{F03E515B-369D-480F-8112-AB0E6155B70B}" srcOrd="81" destOrd="0" presId="urn:microsoft.com/office/officeart/2005/8/layout/default"/>
    <dgm:cxn modelId="{8ABEACDA-553F-4C8E-9303-7F481F513885}" type="presParOf" srcId="{64A2D741-FC1F-4EE7-AFDB-88BAA924E022}" destId="{4D2FF9A3-8D6F-45B6-BF7E-9DF469E94F8D}" srcOrd="82" destOrd="0" presId="urn:microsoft.com/office/officeart/2005/8/layout/default"/>
    <dgm:cxn modelId="{F140B442-DD48-4134-AC85-4133E9900E02}" type="presParOf" srcId="{64A2D741-FC1F-4EE7-AFDB-88BAA924E022}" destId="{99146A61-953A-4CB3-9191-B62332309428}" srcOrd="83" destOrd="0" presId="urn:microsoft.com/office/officeart/2005/8/layout/default"/>
    <dgm:cxn modelId="{EECA1225-6601-4B8A-9F6C-AFB9F39FA4DA}" type="presParOf" srcId="{64A2D741-FC1F-4EE7-AFDB-88BAA924E022}" destId="{47D42690-9D37-4D31-8FAA-5A2441C94DCB}" srcOrd="84" destOrd="0" presId="urn:microsoft.com/office/officeart/2005/8/layout/default"/>
    <dgm:cxn modelId="{879676E1-AB9F-4CDD-9EF9-B24A00F35ED7}" type="presParOf" srcId="{64A2D741-FC1F-4EE7-AFDB-88BAA924E022}" destId="{AA4CBF0B-161E-40C4-AC18-58D24568912E}" srcOrd="85" destOrd="0" presId="urn:microsoft.com/office/officeart/2005/8/layout/default"/>
    <dgm:cxn modelId="{E9CCD82A-288E-4CD2-BFFB-74E67BD49B47}" type="presParOf" srcId="{64A2D741-FC1F-4EE7-AFDB-88BAA924E022}" destId="{6DF8C5A9-66F6-4008-9C17-627491EC12B5}" srcOrd="86" destOrd="0" presId="urn:microsoft.com/office/officeart/2005/8/layout/default"/>
    <dgm:cxn modelId="{325F25F3-53E6-40D8-B663-819FAF1EFF3F}" type="presParOf" srcId="{64A2D741-FC1F-4EE7-AFDB-88BAA924E022}" destId="{7A39C927-8CBF-4AEF-9088-B628F077E606}" srcOrd="87" destOrd="0" presId="urn:microsoft.com/office/officeart/2005/8/layout/default"/>
    <dgm:cxn modelId="{5371601F-AEDD-49BD-9EBF-5BF393284247}" type="presParOf" srcId="{64A2D741-FC1F-4EE7-AFDB-88BAA924E022}" destId="{858FCEA0-F73B-428D-B9BF-2FFC85F832E6}" srcOrd="88" destOrd="0" presId="urn:microsoft.com/office/officeart/2005/8/layout/default"/>
    <dgm:cxn modelId="{DCB4FB37-F9B6-436B-A841-C69F61096F5E}" type="presParOf" srcId="{64A2D741-FC1F-4EE7-AFDB-88BAA924E022}" destId="{B39BD57E-CE72-48E8-966D-569AFD9D9DBF}" srcOrd="89" destOrd="0" presId="urn:microsoft.com/office/officeart/2005/8/layout/default"/>
    <dgm:cxn modelId="{85E8CD10-46D0-4670-8287-80FBBE54279A}" type="presParOf" srcId="{64A2D741-FC1F-4EE7-AFDB-88BAA924E022}" destId="{90EB08C0-2888-41AF-AECD-A69D26A2EE92}" srcOrd="90" destOrd="0" presId="urn:microsoft.com/office/officeart/2005/8/layout/default"/>
    <dgm:cxn modelId="{CF6B6D48-0D02-407B-B9E7-2AFF19E5C014}" type="presParOf" srcId="{64A2D741-FC1F-4EE7-AFDB-88BAA924E022}" destId="{451F0E18-89B9-4D06-8F1D-C869D1D6DF9C}" srcOrd="91" destOrd="0" presId="urn:microsoft.com/office/officeart/2005/8/layout/default"/>
    <dgm:cxn modelId="{D7D4F9FC-5818-4166-9584-910DA36334F7}" type="presParOf" srcId="{64A2D741-FC1F-4EE7-AFDB-88BAA924E022}" destId="{553379FD-856F-43E8-A33F-F30929B62648}" srcOrd="92" destOrd="0" presId="urn:microsoft.com/office/officeart/2005/8/layout/default"/>
    <dgm:cxn modelId="{AD8D867B-9895-4B73-B56A-609AA529CC31}" type="presParOf" srcId="{64A2D741-FC1F-4EE7-AFDB-88BAA924E022}" destId="{AA5D67CE-2B9C-4481-A1ED-75C97CCFE97D}" srcOrd="93" destOrd="0" presId="urn:microsoft.com/office/officeart/2005/8/layout/default"/>
    <dgm:cxn modelId="{E7432E5D-C116-4EFA-8614-BD5756868A42}" type="presParOf" srcId="{64A2D741-FC1F-4EE7-AFDB-88BAA924E022}" destId="{DB9E22AA-B387-4225-AF16-AEB6CF0800B8}" srcOrd="94" destOrd="0" presId="urn:microsoft.com/office/officeart/2005/8/layout/default"/>
    <dgm:cxn modelId="{10E8A8E0-CD7E-4520-B6E5-A5AE3A7E8C69}" type="presParOf" srcId="{64A2D741-FC1F-4EE7-AFDB-88BAA924E022}" destId="{BE137E18-D5BF-44F1-B26A-F6348C4621FA}" srcOrd="95" destOrd="0" presId="urn:microsoft.com/office/officeart/2005/8/layout/default"/>
    <dgm:cxn modelId="{A1636191-92DA-4712-BA31-9AC746A07669}" type="presParOf" srcId="{64A2D741-FC1F-4EE7-AFDB-88BAA924E022}" destId="{62CCC446-C4DB-45C4-92E8-1726AFDF2D99}" srcOrd="96" destOrd="0" presId="urn:microsoft.com/office/officeart/2005/8/layout/default"/>
    <dgm:cxn modelId="{3867FA27-5359-4228-9EC3-62CF961B0941}" type="presParOf" srcId="{64A2D741-FC1F-4EE7-AFDB-88BAA924E022}" destId="{A046E498-E45F-46E4-B19F-41ECB50C6062}" srcOrd="97" destOrd="0" presId="urn:microsoft.com/office/officeart/2005/8/layout/default"/>
    <dgm:cxn modelId="{85A58E2B-1E71-4BE6-B357-22591EBB6B3E}" type="presParOf" srcId="{64A2D741-FC1F-4EE7-AFDB-88BAA924E022}" destId="{FF88AF0B-A3A5-4C83-852D-0CA76FEF995C}" srcOrd="9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62C511D-DCD5-4FD9-9697-C790333C17A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Teacher</a:t>
          </a:r>
        </a:p>
      </dgm:t>
    </dgm:pt>
    <dgm:pt modelId="{BCFC8044-4464-4EBB-BEC2-7296F4938E2D}" type="parTrans" cxnId="{08E45005-C39D-4694-B2A1-609F41E2C4E2}">
      <dgm:prSet/>
      <dgm:spPr/>
    </dgm:pt>
    <dgm:pt modelId="{95D253F1-09B5-438F-9535-E00A04C356DB}" type="sibTrans" cxnId="{08E45005-C39D-4694-B2A1-609F41E2C4E2}">
      <dgm:prSet/>
      <dgm:spPr/>
    </dgm:pt>
    <dgm:pt modelId="{8E4022F5-523B-4A4A-8358-41109D718B7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Assurance Inspector</a:t>
          </a:r>
        </a:p>
      </dgm:t>
    </dgm:pt>
    <dgm:pt modelId="{8765DA21-2894-43EE-B229-9E422E364B94}" type="parTrans" cxnId="{FD32BFAD-398E-4A86-B0AB-7B5A90498B87}">
      <dgm:prSet/>
      <dgm:spPr/>
    </dgm:pt>
    <dgm:pt modelId="{AB1E0B0C-F8B5-4FCD-A519-615E47C2CBF1}" type="sibTrans" cxnId="{FD32BFAD-398E-4A86-B0AB-7B5A90498B87}">
      <dgm:prSet/>
      <dgm:spPr/>
    </dgm:pt>
    <dgm:pt modelId="{DAD62EA4-0E77-4143-AAF0-87A2622AAA71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Shift Leader</a:t>
          </a:r>
        </a:p>
      </dgm:t>
    </dgm:pt>
    <dgm:pt modelId="{21D040A8-ABA7-45EA-9C67-90895648B569}" type="parTrans" cxnId="{EE695FA8-66C3-46A9-A8A6-DE4A672A341A}">
      <dgm:prSet/>
      <dgm:spPr/>
    </dgm:pt>
    <dgm:pt modelId="{10FBFE7A-F817-4892-B273-5AB2AA94049B}" type="sibTrans" cxnId="{EE695FA8-66C3-46A9-A8A6-DE4A672A341A}">
      <dgm:prSet/>
      <dgm:spPr/>
    </dgm:pt>
    <dgm:pt modelId="{508B1016-09DB-42B5-89AD-F38958790A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Performance Dietitian</a:t>
          </a:r>
        </a:p>
      </dgm:t>
    </dgm:pt>
    <dgm:pt modelId="{742CC710-7DF6-44D8-947D-704736D898B0}" type="parTrans" cxnId="{42E83206-B521-435C-89AC-FD0A1B4DA19A}">
      <dgm:prSet/>
      <dgm:spPr/>
    </dgm:pt>
    <dgm:pt modelId="{A6D47ACA-9F9C-4BCF-93E6-422C9159A8D5}" type="sibTrans" cxnId="{42E83206-B521-435C-89AC-FD0A1B4DA19A}">
      <dgm:prSet/>
      <dgm:spPr/>
    </dgm:pt>
    <dgm:pt modelId="{5CDB9913-4E03-42D4-B397-783FC50E814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Registered Dietitian Manager</a:t>
          </a:r>
        </a:p>
      </dgm:t>
    </dgm:pt>
    <dgm:pt modelId="{6C330179-BA43-4663-AA2F-3A0378120D94}" type="parTrans" cxnId="{C77FE13F-F9EB-42B8-9DAC-1DFEBBF7ADD0}">
      <dgm:prSet/>
      <dgm:spPr/>
    </dgm:pt>
    <dgm:pt modelId="{20361130-3878-4FA5-A17B-32C29A31867C}" type="sibTrans" cxnId="{C77FE13F-F9EB-42B8-9DAC-1DFEBBF7ADD0}">
      <dgm:prSet/>
      <dgm:spPr/>
    </dgm:pt>
    <dgm:pt modelId="{C2EC94E3-8A58-4CA3-A199-3658C296B7D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Vice President</a:t>
          </a:r>
        </a:p>
      </dgm:t>
    </dgm:pt>
    <dgm:pt modelId="{201BC05D-0C41-4884-8E0A-45BB890A47FC}" type="parTrans" cxnId="{BA0E07E8-64BC-4CA7-AC45-37AD2A5D81D0}">
      <dgm:prSet/>
      <dgm:spPr/>
    </dgm:pt>
    <dgm:pt modelId="{A18CE0B0-BCDA-409E-9DD1-CAFD0D62965F}" type="sibTrans" cxnId="{BA0E07E8-64BC-4CA7-AC45-37AD2A5D81D0}">
      <dgm:prSet/>
      <dgm:spPr/>
    </dgm:pt>
    <dgm:pt modelId="{2BCC3331-0E32-4B03-9BE9-91898209B4C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Partnership  Specialist</a:t>
          </a:r>
        </a:p>
      </dgm:t>
    </dgm:pt>
    <dgm:pt modelId="{EF464AA2-4E49-4FB6-923B-E060A52EC559}" type="parTrans" cxnId="{B3F722DB-6C79-4473-B8A6-38687ABC173F}">
      <dgm:prSet/>
      <dgm:spPr/>
    </dgm:pt>
    <dgm:pt modelId="{943FF927-FE59-43C0-A507-23B2873914EA}" type="sibTrans" cxnId="{B3F722DB-6C79-4473-B8A6-38687ABC173F}">
      <dgm:prSet/>
      <dgm:spPr/>
    </dgm:pt>
    <dgm:pt modelId="{D6E902B1-D910-49EA-9CA7-B20D41371CD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Control Technician</a:t>
          </a:r>
        </a:p>
      </dgm:t>
    </dgm:pt>
    <dgm:pt modelId="{071137D0-9F98-4C77-8177-C903833529BC}" type="parTrans" cxnId="{D6D251A4-57B7-4C1C-951C-31B0B51AC007}">
      <dgm:prSet/>
      <dgm:spPr/>
    </dgm:pt>
    <dgm:pt modelId="{021CFE17-B337-4E3F-A9F8-7B752D40C9D9}" type="sibTrans" cxnId="{D6D251A4-57B7-4C1C-951C-31B0B51AC007}">
      <dgm:prSet/>
      <dgm:spPr/>
    </dgm:pt>
    <dgm:pt modelId="{1885BBC3-F9FC-4180-9FD4-652C12E68AE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Owner</a:t>
          </a:r>
          <a:endParaRPr lang="en-US" dirty="0">
            <a:latin typeface="Corbel"/>
          </a:endParaRPr>
        </a:p>
      </dgm:t>
    </dgm:pt>
    <dgm:pt modelId="{1744478B-5171-4F99-BE4F-4BC0D4C86C4E}" type="parTrans" cxnId="{3D4E1AD4-ED21-4669-9E96-9D81B5F1956E}">
      <dgm:prSet/>
      <dgm:spPr/>
    </dgm:pt>
    <dgm:pt modelId="{ECC76F61-A364-4BB0-9819-5D9CF9CC53E0}" type="sibTrans" cxnId="{3D4E1AD4-ED21-4669-9E96-9D81B5F1956E}">
      <dgm:prSet/>
      <dgm:spPr/>
    </dgm:pt>
    <dgm:pt modelId="{C900C583-20B4-4C9F-AFCC-80075C8BCE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Operator</a:t>
          </a:r>
        </a:p>
      </dgm:t>
    </dgm:pt>
    <dgm:pt modelId="{F321DE74-D41C-4A10-B428-EF18760DD13B}" type="parTrans" cxnId="{A09A340F-5068-4CF1-B3BE-0FC51B435999}">
      <dgm:prSet/>
      <dgm:spPr/>
    </dgm:pt>
    <dgm:pt modelId="{90029EF2-E7FC-493B-BE89-E656166E4868}" type="sibTrans" cxnId="{A09A340F-5068-4CF1-B3BE-0FC51B435999}">
      <dgm:prSet/>
      <dgm:spPr/>
    </dgm:pt>
    <dgm:pt modelId="{682D433F-3918-460C-8512-6C04A4E135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Outside Sales Advertising Executive</a:t>
          </a:r>
        </a:p>
      </dgm:t>
    </dgm:pt>
    <dgm:pt modelId="{C8860D19-0BF2-48CA-B218-821DE9E2540F}" type="parTrans" cxnId="{7876C2CE-2ACA-4274-A403-31AF0F97359B}">
      <dgm:prSet/>
      <dgm:spPr/>
    </dgm:pt>
    <dgm:pt modelId="{94CC5064-C864-4A82-9B18-DC33080CECA4}" type="sibTrans" cxnId="{7876C2CE-2ACA-4274-A403-31AF0F97359B}">
      <dgm:prSet/>
      <dgm:spPr/>
    </dgm:pt>
    <dgm:pt modelId="{3EB8115E-A160-4B20-BEF2-94975F396C0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School Wellness Consultant</a:t>
          </a:r>
        </a:p>
      </dgm:t>
    </dgm:pt>
    <dgm:pt modelId="{6740D018-5DB6-43EB-9A63-AD49AC3DC910}" type="parTrans" cxnId="{A396C408-58DF-47FF-922D-967C89EB5DC7}">
      <dgm:prSet/>
      <dgm:spPr/>
    </dgm:pt>
    <dgm:pt modelId="{2A649546-AFFA-46FF-B917-E33CAF96DCDB}" type="sibTrans" cxnId="{A396C408-58DF-47FF-922D-967C89EB5DC7}">
      <dgm:prSet/>
      <dgm:spPr/>
    </dgm:pt>
    <dgm:pt modelId="{F6A74504-E988-4451-9F53-F37E2D7C4EB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Physical Therapist</a:t>
          </a:r>
        </a:p>
      </dgm:t>
    </dgm:pt>
    <dgm:pt modelId="{07D84DE8-6242-4E50-9078-0D4C9F81DFBA}" type="parTrans" cxnId="{4F9925DB-B0D0-490F-B9A5-2A5975E67FF8}">
      <dgm:prSet/>
      <dgm:spPr/>
    </dgm:pt>
    <dgm:pt modelId="{D131EB62-42A5-47B6-83E9-671127320685}" type="sibTrans" cxnId="{4F9925DB-B0D0-490F-B9A5-2A5975E67FF8}">
      <dgm:prSet/>
      <dgm:spPr/>
    </dgm:pt>
    <dgm:pt modelId="{BA612523-72F7-4D41-8D92-645086AFEB2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Personal Trainer</a:t>
          </a:r>
        </a:p>
      </dgm:t>
    </dgm:pt>
    <dgm:pt modelId="{7DD38B26-D580-41DC-B21F-740FA2131768}" type="parTrans" cxnId="{1B5D1E68-FA5C-4E0A-BEA3-002B47109A07}">
      <dgm:prSet/>
      <dgm:spPr/>
    </dgm:pt>
    <dgm:pt modelId="{589AB279-BF6C-42E4-8615-A942C56462FD}" type="sibTrans" cxnId="{1B5D1E68-FA5C-4E0A-BEA3-002B47109A07}">
      <dgm:prSet/>
      <dgm:spPr/>
    </dgm:pt>
    <dgm:pt modelId="{A47CE942-2890-40B2-8B00-3E065D1476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Lead Clinical Dietitian</a:t>
          </a:r>
        </a:p>
      </dgm:t>
    </dgm:pt>
    <dgm:pt modelId="{FC47CCCF-9124-436C-8924-A925987406F1}" type="parTrans" cxnId="{6EEBCE3A-3C89-49A1-A252-5443595A76E4}">
      <dgm:prSet/>
      <dgm:spPr/>
    </dgm:pt>
    <dgm:pt modelId="{C1319972-275C-4D65-9EC2-EA601CC60877}" type="sibTrans" cxnId="{6EEBCE3A-3C89-49A1-A252-5443595A76E4}">
      <dgm:prSet/>
      <dgm:spPr/>
    </dgm:pt>
    <dgm:pt modelId="{6FC7219E-B86F-48F9-8B56-D05645BECB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Virtual Education Supervisor</a:t>
          </a:r>
        </a:p>
      </dgm:t>
    </dgm:pt>
    <dgm:pt modelId="{D59A1C0A-B8B8-4970-B49F-D0E35A7222C8}" type="parTrans" cxnId="{9F72CC2B-FDC5-43B1-92D2-1DFF57E3F1A7}">
      <dgm:prSet/>
      <dgm:spPr/>
    </dgm:pt>
    <dgm:pt modelId="{C4156856-9229-4405-BA4A-128051E34FF5}" type="sibTrans" cxnId="{9F72CC2B-FDC5-43B1-92D2-1DFF57E3F1A7}">
      <dgm:prSet/>
      <dgm:spPr/>
    </dgm:pt>
    <dgm:pt modelId="{5C187A8F-4FC7-460D-B588-54B0BC9870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Fitness Coach</a:t>
          </a:r>
        </a:p>
      </dgm:t>
    </dgm:pt>
    <dgm:pt modelId="{A7EA983E-AE9C-40CA-BC2D-FC7533DD9EBA}" type="parTrans" cxnId="{3C18CC2F-4B3F-4517-8535-293CD1472273}">
      <dgm:prSet/>
      <dgm:spPr/>
    </dgm:pt>
    <dgm:pt modelId="{2A8D8BF7-90ED-40F1-9FE9-BFAB918A3CDA}" type="sibTrans" cxnId="{3C18CC2F-4B3F-4517-8535-293CD1472273}">
      <dgm:prSet/>
      <dgm:spPr/>
    </dgm:pt>
    <dgm:pt modelId="{78129A71-A1E2-471C-9B51-566882D65D2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Wellness Coordinator</a:t>
          </a:r>
        </a:p>
      </dgm:t>
    </dgm:pt>
    <dgm:pt modelId="{7AAE4996-492C-4DA8-BC5C-BE7A3949F986}" type="parTrans" cxnId="{6AB82D8B-19BF-4281-9DDF-6CA011C60A7C}">
      <dgm:prSet/>
      <dgm:spPr/>
    </dgm:pt>
    <dgm:pt modelId="{602A4496-4097-4B20-ADAB-782B7E54BD08}" type="sibTrans" cxnId="{6AB82D8B-19BF-4281-9DDF-6CA011C60A7C}">
      <dgm:prSet/>
      <dgm:spPr/>
    </dgm:pt>
    <dgm:pt modelId="{F8586563-01E7-454D-9031-DCBBB14C8D1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Director</a:t>
          </a:r>
        </a:p>
      </dgm:t>
    </dgm:pt>
    <dgm:pt modelId="{E463D0AE-D866-44C6-9121-7ABD233CB8BE}" type="parTrans" cxnId="{EF7A7F4D-F34E-4916-A91C-EC091D27F551}">
      <dgm:prSet/>
      <dgm:spPr/>
    </dgm:pt>
    <dgm:pt modelId="{728AE975-BC0B-4BB5-8A63-B0D9765FC641}" type="sibTrans" cxnId="{EF7A7F4D-F34E-4916-A91C-EC091D27F551}">
      <dgm:prSet/>
      <dgm:spPr/>
    </dgm:pt>
    <dgm:pt modelId="{404C8180-D6E7-41DA-9DE1-B955965C3409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Manager</a:t>
          </a:r>
          <a:endParaRPr lang="en-US" dirty="0">
            <a:solidFill>
              <a:schemeClr val="tx1"/>
            </a:solidFill>
          </a:endParaRPr>
        </a:p>
      </dgm:t>
    </dgm:pt>
    <dgm:pt modelId="{01912BE8-AB18-45EF-8D65-43AEBDC4E6E1}" type="parTrans" cxnId="{408BCB1F-FC26-4E9E-9CB8-E4C2CBCE23D2}">
      <dgm:prSet/>
      <dgm:spPr/>
    </dgm:pt>
    <dgm:pt modelId="{3A1DD347-6030-4EBF-98EB-8F277992742C}" type="sibTrans" cxnId="{408BCB1F-FC26-4E9E-9CB8-E4C2CBCE23D2}">
      <dgm:prSet/>
      <dgm:spPr/>
    </dgm:pt>
    <dgm:pt modelId="{413BE4FE-3742-458C-94CB-7F79E50BBDB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Sports Nutritionist</a:t>
          </a:r>
        </a:p>
      </dgm:t>
    </dgm:pt>
    <dgm:pt modelId="{D8A5E539-EECD-42FD-A8B7-7DAB86B1558F}" type="parTrans" cxnId="{8AB971D9-14E2-4822-A4E2-685B2F50FDCF}">
      <dgm:prSet/>
      <dgm:spPr/>
    </dgm:pt>
    <dgm:pt modelId="{92EF633F-486F-4DB3-B772-F55B7784DACC}" type="sibTrans" cxnId="{8AB971D9-14E2-4822-A4E2-685B2F50FDCF}">
      <dgm:prSet/>
      <dgm:spPr/>
    </dgm:pt>
    <dgm:pt modelId="{D512D77D-2AAF-4068-835F-A203EF320BA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Professor</a:t>
          </a:r>
        </a:p>
      </dgm:t>
    </dgm:pt>
    <dgm:pt modelId="{6EA946CC-9FED-4102-8BDD-E14C219AD65C}" type="parTrans" cxnId="{346D58B1-FDD6-4E6C-85E6-94EDDB2EEDAC}">
      <dgm:prSet/>
      <dgm:spPr/>
    </dgm:pt>
    <dgm:pt modelId="{CD8D5BE6-5DAE-4D3F-AE97-5D467FBFECA6}" type="sibTrans" cxnId="{346D58B1-FDD6-4E6C-85E6-94EDDB2EEDAC}">
      <dgm:prSet/>
      <dgm:spPr/>
    </dgm:pt>
    <dgm:pt modelId="{F354FF82-576F-4819-BE58-D8F6914CFC8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Strength &amp; Conditioning Coach</a:t>
          </a:r>
        </a:p>
      </dgm:t>
    </dgm:pt>
    <dgm:pt modelId="{9714BFF3-F073-4A84-BB84-BF8B995DFD7E}" type="parTrans" cxnId="{C07D2D6F-619D-415B-9B27-C9BE05EFD436}">
      <dgm:prSet/>
      <dgm:spPr/>
    </dgm:pt>
    <dgm:pt modelId="{0E841389-30C8-410B-A6BB-B2FB7010AD62}" type="sibTrans" cxnId="{C07D2D6F-619D-415B-9B27-C9BE05EFD436}">
      <dgm:prSet/>
      <dgm:spPr/>
    </dgm:pt>
    <dgm:pt modelId="{BF4BB293-FFD8-48BC-8FB5-8E74F436B86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Producer</a:t>
          </a:r>
        </a:p>
      </dgm:t>
    </dgm:pt>
    <dgm:pt modelId="{D69DA89B-DCEA-4831-990C-8537C4C071E6}" type="parTrans" cxnId="{D3AD81A0-6DAB-4FD6-82E0-7A504FC24020}">
      <dgm:prSet/>
      <dgm:spPr/>
    </dgm:pt>
    <dgm:pt modelId="{8E5CA845-6815-4A9C-BBF9-F6F40537E3DE}" type="sibTrans" cxnId="{D3AD81A0-6DAB-4FD6-82E0-7A504FC24020}">
      <dgm:prSet/>
      <dgm:spPr/>
    </dgm:pt>
    <dgm:pt modelId="{708E7958-58BF-4370-9575-5FDAD7D35F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Agent</a:t>
          </a:r>
        </a:p>
      </dgm:t>
    </dgm:pt>
    <dgm:pt modelId="{C6509592-C27B-4383-9665-67C05C65E772}" type="parTrans" cxnId="{B3FB9AB4-4D18-4CEB-A64F-ACFCE215FC19}">
      <dgm:prSet/>
      <dgm:spPr/>
    </dgm:pt>
    <dgm:pt modelId="{250C6009-E794-456A-B0B1-CE2180EE430B}" type="sibTrans" cxnId="{B3FB9AB4-4D18-4CEB-A64F-ACFCE215FC19}">
      <dgm:prSet/>
      <dgm:spPr/>
    </dgm:pt>
    <dgm:pt modelId="{6326D16D-83B0-4404-8DDF-66C5DE1CC2E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Member Representative</a:t>
          </a:r>
        </a:p>
      </dgm:t>
    </dgm:pt>
    <dgm:pt modelId="{83FB75CF-D119-455F-89CA-1C1E67FDA18E}" type="parTrans" cxnId="{93DCDE31-E7C9-464E-BB7D-6B0B74103F41}">
      <dgm:prSet/>
      <dgm:spPr/>
    </dgm:pt>
    <dgm:pt modelId="{8F19A200-0CCA-46AC-9581-9E41851EA49C}" type="sibTrans" cxnId="{93DCDE31-E7C9-464E-BB7D-6B0B74103F41}">
      <dgm:prSet/>
      <dgm:spPr/>
    </dgm:pt>
    <dgm:pt modelId="{DB74528B-A46C-41F5-AEDE-ABD423E860F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Specialist</a:t>
          </a:r>
        </a:p>
      </dgm:t>
    </dgm:pt>
    <dgm:pt modelId="{816ABEA5-8F52-4692-9AB3-7B19B7E5FBD5}" type="parTrans" cxnId="{90ACEAF7-6A05-43E4-907C-6AE98D4F21B1}">
      <dgm:prSet/>
      <dgm:spPr/>
    </dgm:pt>
    <dgm:pt modelId="{CD482953-4B5D-4CA2-B05F-E7D5C47579AD}" type="sibTrans" cxnId="{90ACEAF7-6A05-43E4-907C-6AE98D4F21B1}">
      <dgm:prSet/>
      <dgm:spPr/>
    </dgm:pt>
    <dgm:pt modelId="{DCC5E046-8124-444C-B99B-11CD40DD1A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Regulatory Specialist</a:t>
          </a:r>
        </a:p>
      </dgm:t>
    </dgm:pt>
    <dgm:pt modelId="{C49D9727-FA8B-4563-93A0-3945150AF880}" type="parTrans" cxnId="{5672017F-258C-4D04-B23D-8AFE11B218B9}">
      <dgm:prSet/>
      <dgm:spPr/>
    </dgm:pt>
    <dgm:pt modelId="{F3438800-DFD7-4F90-A019-CAAB5CB357BC}" type="sibTrans" cxnId="{5672017F-258C-4D04-B23D-8AFE11B218B9}">
      <dgm:prSet/>
      <dgm:spPr/>
    </dgm:pt>
    <dgm:pt modelId="{0AB3455A-C3A2-45ED-940D-69EEF372CC1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Senior Health Coach</a:t>
          </a:r>
        </a:p>
      </dgm:t>
    </dgm:pt>
    <dgm:pt modelId="{8DF5C5FD-8219-4BEB-806F-86067A476F1D}" type="parTrans" cxnId="{F338A8C7-69D4-4AB1-912D-4E1DCFE96F03}">
      <dgm:prSet/>
      <dgm:spPr/>
    </dgm:pt>
    <dgm:pt modelId="{98B0F5D6-53BF-4741-91BF-687CF955C507}" type="sibTrans" cxnId="{F338A8C7-69D4-4AB1-912D-4E1DCFE96F03}">
      <dgm:prSet/>
      <dgm:spPr/>
    </dgm:pt>
    <dgm:pt modelId="{CB7376DD-DACE-432D-BDA6-52273B0B47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Fellow</a:t>
          </a:r>
        </a:p>
      </dgm:t>
    </dgm:pt>
    <dgm:pt modelId="{543E15DF-C004-4303-A355-D89AE7321725}" type="parTrans" cxnId="{28FCB420-9852-437E-AED4-7B3E0339E7B7}">
      <dgm:prSet/>
      <dgm:spPr/>
    </dgm:pt>
    <dgm:pt modelId="{57CFE6A5-4237-46C7-A9D8-1FF6B065FC56}" type="sibTrans" cxnId="{28FCB420-9852-437E-AED4-7B3E0339E7B7}">
      <dgm:prSet/>
      <dgm:spPr/>
    </dgm:pt>
    <dgm:pt modelId="{C5911AA6-0E03-4F53-B2CF-F9957702F7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People Analyst</a:t>
          </a:r>
        </a:p>
      </dgm:t>
    </dgm:pt>
    <dgm:pt modelId="{AE5A2115-8264-4C1B-BEE6-76F40AE41000}" type="parTrans" cxnId="{9A9A0998-36BA-4BC3-B026-CFFDFE77B199}">
      <dgm:prSet/>
      <dgm:spPr/>
    </dgm:pt>
    <dgm:pt modelId="{FDC4DE41-D714-4729-9542-9AD6E600DC39}" type="sibTrans" cxnId="{9A9A0998-36BA-4BC3-B026-CFFDFE77B199}">
      <dgm:prSet/>
      <dgm:spPr/>
    </dgm:pt>
    <dgm:pt modelId="{81EC41FA-2D99-4820-A514-B1A2ED2914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Nutritionist</a:t>
          </a:r>
        </a:p>
      </dgm:t>
    </dgm:pt>
    <dgm:pt modelId="{035754B9-E4CF-4A83-928D-485953430F34}" type="parTrans" cxnId="{3B9CCE3F-B06A-4635-82BE-29CAECE71AEC}">
      <dgm:prSet/>
      <dgm:spPr/>
    </dgm:pt>
    <dgm:pt modelId="{DA8F6812-482D-463A-908D-4402E27E6BA1}" type="sibTrans" cxnId="{3B9CCE3F-B06A-4635-82BE-29CAECE71AEC}">
      <dgm:prSet/>
      <dgm:spPr/>
    </dgm:pt>
    <dgm:pt modelId="{9AFDFCFD-613E-401A-8DF0-FD32598956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Store Manager</a:t>
          </a:r>
        </a:p>
      </dgm:t>
    </dgm:pt>
    <dgm:pt modelId="{721B90C6-2DD8-48CC-9584-ABE3E58E73A2}" type="parTrans" cxnId="{708B1CB3-79DF-4107-A352-9516F79C7345}">
      <dgm:prSet/>
      <dgm:spPr/>
    </dgm:pt>
    <dgm:pt modelId="{9BF4A7CB-5F04-4DC6-BEFD-B2102A78F940}" type="sibTrans" cxnId="{708B1CB3-79DF-4107-A352-9516F79C7345}">
      <dgm:prSet/>
      <dgm:spPr/>
    </dgm:pt>
    <dgm:pt modelId="{0AC4DE18-9828-450F-B383-86FD86E3EB0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Program Manager</a:t>
          </a:r>
        </a:p>
      </dgm:t>
    </dgm:pt>
    <dgm:pt modelId="{35A61B30-50BE-4283-A3D0-FA7C2C65C1AB}" type="parTrans" cxnId="{22AB8439-3AAB-472B-BB7F-7534DDFED224}">
      <dgm:prSet/>
      <dgm:spPr/>
    </dgm:pt>
    <dgm:pt modelId="{2E325673-AA96-4BF9-9F63-B9E461F44B38}" type="sibTrans" cxnId="{22AB8439-3AAB-472B-BB7F-7534DDFED224}">
      <dgm:prSet/>
      <dgm:spPr/>
    </dgm:pt>
    <dgm:pt modelId="{EB4B8C3D-CF5F-4655-933D-1E07B3F1558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NICU Nutrition Technician</a:t>
          </a:r>
        </a:p>
      </dgm:t>
    </dgm:pt>
    <dgm:pt modelId="{9363628D-A72B-46E3-AAEF-B696AE0AB203}" type="parTrans" cxnId="{699CD3A9-927F-44BC-96AD-49C1B1A22C9C}">
      <dgm:prSet/>
      <dgm:spPr/>
    </dgm:pt>
    <dgm:pt modelId="{4FA24065-2C12-4635-BA5A-FFBFF8699B32}" type="sibTrans" cxnId="{699CD3A9-927F-44BC-96AD-49C1B1A22C9C}">
      <dgm:prSet/>
      <dgm:spPr/>
    </dgm:pt>
    <dgm:pt modelId="{67730450-D039-4F68-AADC-C8ECD8D1F94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Lifestyle Coach</a:t>
          </a:r>
        </a:p>
      </dgm:t>
    </dgm:pt>
    <dgm:pt modelId="{077FED5A-D23B-415E-A16B-209D88CC71CF}" type="parTrans" cxnId="{C37ADF3C-71CC-4458-911E-61B475B3F170}">
      <dgm:prSet/>
      <dgm:spPr/>
    </dgm:pt>
    <dgm:pt modelId="{26148097-844F-49BA-BE3E-FADE6E3C159C}" type="sibTrans" cxnId="{C37ADF3C-71CC-4458-911E-61B475B3F170}">
      <dgm:prSet/>
      <dgm:spPr/>
    </dgm:pt>
    <dgm:pt modelId="{B8A364C6-D03E-40C3-A5A2-AA172E55DB7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Outreach Coordinator</a:t>
          </a:r>
        </a:p>
      </dgm:t>
    </dgm:pt>
    <dgm:pt modelId="{BA7E02BB-C5B9-4B5A-9CD1-6ADC6B73C2E2}" type="parTrans" cxnId="{FD00B282-3CB4-4A4E-ACA6-051AA6961389}">
      <dgm:prSet/>
      <dgm:spPr/>
    </dgm:pt>
    <dgm:pt modelId="{932EBAF1-DF91-4F18-824A-2D21FB684D1E}" type="sibTrans" cxnId="{FD00B282-3CB4-4A4E-ACA6-051AA6961389}">
      <dgm:prSet/>
      <dgm:spPr/>
    </dgm:pt>
    <dgm:pt modelId="{B4599035-9E04-4A1C-8ED3-302E9DB9203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Manager</a:t>
          </a:r>
        </a:p>
      </dgm:t>
    </dgm:pt>
    <dgm:pt modelId="{2531DDE4-D970-46FE-AB24-2F1309185D46}" type="parTrans" cxnId="{868A4175-1927-435C-A8CD-8C1F18C53A3A}">
      <dgm:prSet/>
      <dgm:spPr/>
    </dgm:pt>
    <dgm:pt modelId="{4AFD730D-2EF9-46F7-A929-1CD1F188BA02}" type="sibTrans" cxnId="{868A4175-1927-435C-A8CD-8C1F18C53A3A}">
      <dgm:prSet/>
      <dgm:spPr/>
    </dgm:pt>
    <dgm:pt modelId="{D9FC1915-920D-4A59-A343-D17047E3592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Patient Care Coordinator</a:t>
          </a:r>
        </a:p>
      </dgm:t>
    </dgm:pt>
    <dgm:pt modelId="{E6711AFE-E29A-4345-A288-13F4EE0343A3}" type="parTrans" cxnId="{A4D63506-C95C-4CFA-8DDC-D38CD1F6BBC5}">
      <dgm:prSet/>
      <dgm:spPr/>
    </dgm:pt>
    <dgm:pt modelId="{8FD378BF-38B5-4C50-B5D2-4FD7D5E8477B}" type="sibTrans" cxnId="{A4D63506-C95C-4CFA-8DDC-D38CD1F6BBC5}">
      <dgm:prSet/>
      <dgm:spPr/>
    </dgm:pt>
    <dgm:pt modelId="{9BB9FC16-3A5B-47A1-9A9D-1A8864931A4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Menu Monitor</a:t>
          </a:r>
        </a:p>
      </dgm:t>
    </dgm:pt>
    <dgm:pt modelId="{12BEFE76-2602-40A8-804B-9F76FB8C6091}" type="parTrans" cxnId="{5AF0DF06-8369-4BF7-BD99-9891E9042EA3}">
      <dgm:prSet/>
      <dgm:spPr/>
    </dgm:pt>
    <dgm:pt modelId="{E56906CA-ABDC-473B-92F2-E9999F69BA86}" type="sibTrans" cxnId="{5AF0DF06-8369-4BF7-BD99-9891E9042EA3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54870D9C-28D4-4871-8C97-CEF9B59DB8BC}" type="pres">
      <dgm:prSet presAssocID="{A47CE942-2890-40B2-8B00-3E065D1476AF}" presName="node" presStyleLbl="node1" presStyleIdx="0" presStyleCnt="40">
        <dgm:presLayoutVars>
          <dgm:bulletEnabled val="1"/>
        </dgm:presLayoutVars>
      </dgm:prSet>
      <dgm:spPr/>
    </dgm:pt>
    <dgm:pt modelId="{A6BBC346-1A58-4BA9-B259-828FAC4C1C84}" type="pres">
      <dgm:prSet presAssocID="{C1319972-275C-4D65-9EC2-EA601CC60877}" presName="sibTrans" presStyleCnt="0"/>
      <dgm:spPr/>
    </dgm:pt>
    <dgm:pt modelId="{C66700A3-970A-4185-ACB6-1EC19853EAAC}" type="pres">
      <dgm:prSet presAssocID="{67730450-D039-4F68-AADC-C8ECD8D1F94D}" presName="node" presStyleLbl="node1" presStyleIdx="1" presStyleCnt="40">
        <dgm:presLayoutVars>
          <dgm:bulletEnabled val="1"/>
        </dgm:presLayoutVars>
      </dgm:prSet>
      <dgm:spPr/>
    </dgm:pt>
    <dgm:pt modelId="{624D43E5-343F-4D8A-B163-8DF274E30C7C}" type="pres">
      <dgm:prSet presAssocID="{26148097-844F-49BA-BE3E-FADE6E3C159C}" presName="sibTrans" presStyleCnt="0"/>
      <dgm:spPr/>
    </dgm:pt>
    <dgm:pt modelId="{D092B00A-48FA-46A4-88FD-AED5F9D69255}" type="pres">
      <dgm:prSet presAssocID="{404C8180-D6E7-41DA-9DE1-B955965C3409}" presName="node" presStyleLbl="node1" presStyleIdx="2" presStyleCnt="40">
        <dgm:presLayoutVars>
          <dgm:bulletEnabled val="1"/>
        </dgm:presLayoutVars>
      </dgm:prSet>
      <dgm:spPr/>
    </dgm:pt>
    <dgm:pt modelId="{372A1899-E62F-4D78-9B76-C1C6B93AB1B0}" type="pres">
      <dgm:prSet presAssocID="{3A1DD347-6030-4EBF-98EB-8F277992742C}" presName="sibTrans" presStyleCnt="0"/>
      <dgm:spPr/>
    </dgm:pt>
    <dgm:pt modelId="{20EE6295-AB05-4676-9654-F54A08C89335}" type="pres">
      <dgm:prSet presAssocID="{6326D16D-83B0-4404-8DDF-66C5DE1CC2E3}" presName="node" presStyleLbl="node1" presStyleIdx="3" presStyleCnt="40">
        <dgm:presLayoutVars>
          <dgm:bulletEnabled val="1"/>
        </dgm:presLayoutVars>
      </dgm:prSet>
      <dgm:spPr/>
    </dgm:pt>
    <dgm:pt modelId="{82C45523-FB13-4692-82A5-724A622608E4}" type="pres">
      <dgm:prSet presAssocID="{8F19A200-0CCA-46AC-9581-9E41851EA49C}" presName="sibTrans" presStyleCnt="0"/>
      <dgm:spPr/>
    </dgm:pt>
    <dgm:pt modelId="{131BE0E7-867C-4A42-A17C-F92EB9736DD1}" type="pres">
      <dgm:prSet presAssocID="{9BB9FC16-3A5B-47A1-9A9D-1A8864931A47}" presName="node" presStyleLbl="node1" presStyleIdx="4" presStyleCnt="40">
        <dgm:presLayoutVars>
          <dgm:bulletEnabled val="1"/>
        </dgm:presLayoutVars>
      </dgm:prSet>
      <dgm:spPr/>
    </dgm:pt>
    <dgm:pt modelId="{EE57144D-9346-4C53-BBBC-80F1424894E8}" type="pres">
      <dgm:prSet presAssocID="{E56906CA-ABDC-473B-92F2-E9999F69BA86}" presName="sibTrans" presStyleCnt="0"/>
      <dgm:spPr/>
    </dgm:pt>
    <dgm:pt modelId="{DF7ECF51-2577-45EF-AEE5-6A20FFB3A351}" type="pres">
      <dgm:prSet presAssocID="{EB4B8C3D-CF5F-4655-933D-1E07B3F15585}" presName="node" presStyleLbl="node1" presStyleIdx="5" presStyleCnt="40">
        <dgm:presLayoutVars>
          <dgm:bulletEnabled val="1"/>
        </dgm:presLayoutVars>
      </dgm:prSet>
      <dgm:spPr/>
    </dgm:pt>
    <dgm:pt modelId="{8DA60D27-0D7F-44A4-B555-5FD25912EF8E}" type="pres">
      <dgm:prSet presAssocID="{4FA24065-2C12-4635-BA5A-FFBFF8699B32}" presName="sibTrans" presStyleCnt="0"/>
      <dgm:spPr/>
    </dgm:pt>
    <dgm:pt modelId="{1DCBB5A3-B0E4-4D0F-90C2-77A0A176AED8}" type="pres">
      <dgm:prSet presAssocID="{708E7958-58BF-4370-9575-5FDAD7D35FAF}" presName="node" presStyleLbl="node1" presStyleIdx="6" presStyleCnt="40">
        <dgm:presLayoutVars>
          <dgm:bulletEnabled val="1"/>
        </dgm:presLayoutVars>
      </dgm:prSet>
      <dgm:spPr/>
    </dgm:pt>
    <dgm:pt modelId="{C105F4AE-D946-499A-87D4-46A1D0F210D8}" type="pres">
      <dgm:prSet presAssocID="{250C6009-E794-456A-B0B1-CE2180EE430B}" presName="sibTrans" presStyleCnt="0"/>
      <dgm:spPr/>
    </dgm:pt>
    <dgm:pt modelId="{512F608E-0824-411B-9F7F-32DA01BB27A8}" type="pres">
      <dgm:prSet presAssocID="{5C187A8F-4FC7-460D-B588-54B0BC987090}" presName="node" presStyleLbl="node1" presStyleIdx="7" presStyleCnt="40">
        <dgm:presLayoutVars>
          <dgm:bulletEnabled val="1"/>
        </dgm:presLayoutVars>
      </dgm:prSet>
      <dgm:spPr/>
    </dgm:pt>
    <dgm:pt modelId="{CAF2D73F-2846-4C8B-93CE-9B5BE07680F9}" type="pres">
      <dgm:prSet presAssocID="{2A8D8BF7-90ED-40F1-9FE9-BFAB918A3CDA}" presName="sibTrans" presStyleCnt="0"/>
      <dgm:spPr/>
    </dgm:pt>
    <dgm:pt modelId="{0B62E22F-1D11-4041-B08D-72ACA65F0B94}" type="pres">
      <dgm:prSet presAssocID="{DCC5E046-8124-444C-B99B-11CD40DD1AEA}" presName="node" presStyleLbl="node1" presStyleIdx="8" presStyleCnt="40">
        <dgm:presLayoutVars>
          <dgm:bulletEnabled val="1"/>
        </dgm:presLayoutVars>
      </dgm:prSet>
      <dgm:spPr/>
    </dgm:pt>
    <dgm:pt modelId="{BCB315A7-023D-45AE-84E9-3A1B70C4D1F4}" type="pres">
      <dgm:prSet presAssocID="{F3438800-DFD7-4F90-A019-CAAB5CB357BC}" presName="sibTrans" presStyleCnt="0"/>
      <dgm:spPr/>
    </dgm:pt>
    <dgm:pt modelId="{2945037C-E1F6-43B7-A3EE-130612FB9EE9}" type="pres">
      <dgm:prSet presAssocID="{C900C583-20B4-4C9F-AFCC-80075C8BCE2C}" presName="node" presStyleLbl="node1" presStyleIdx="9" presStyleCnt="40">
        <dgm:presLayoutVars>
          <dgm:bulletEnabled val="1"/>
        </dgm:presLayoutVars>
      </dgm:prSet>
      <dgm:spPr/>
    </dgm:pt>
    <dgm:pt modelId="{C5CB226E-6EB5-47C5-8688-A9B47D7611FC}" type="pres">
      <dgm:prSet presAssocID="{90029EF2-E7FC-493B-BE89-E656166E4868}" presName="sibTrans" presStyleCnt="0"/>
      <dgm:spPr/>
    </dgm:pt>
    <dgm:pt modelId="{979A1968-FEF9-48B1-B0BC-DC081C921E87}" type="pres">
      <dgm:prSet presAssocID="{D512D77D-2AAF-4068-835F-A203EF320BA4}" presName="node" presStyleLbl="node1" presStyleIdx="10" presStyleCnt="40">
        <dgm:presLayoutVars>
          <dgm:bulletEnabled val="1"/>
        </dgm:presLayoutVars>
      </dgm:prSet>
      <dgm:spPr/>
    </dgm:pt>
    <dgm:pt modelId="{DE6261E7-6E30-4258-B74D-CE5E9DBB1243}" type="pres">
      <dgm:prSet presAssocID="{CD8D5BE6-5DAE-4D3F-AE97-5D467FBFECA6}" presName="sibTrans" presStyleCnt="0"/>
      <dgm:spPr/>
    </dgm:pt>
    <dgm:pt modelId="{D8C9D34E-F660-4EF6-A7D2-97E8DEA96195}" type="pres">
      <dgm:prSet presAssocID="{0AC4DE18-9828-450F-B383-86FD86E3EB07}" presName="node" presStyleLbl="node1" presStyleIdx="11" presStyleCnt="40">
        <dgm:presLayoutVars>
          <dgm:bulletEnabled val="1"/>
        </dgm:presLayoutVars>
      </dgm:prSet>
      <dgm:spPr/>
    </dgm:pt>
    <dgm:pt modelId="{3E558DEA-4B5E-4098-BBA5-DFF08A996AE0}" type="pres">
      <dgm:prSet presAssocID="{2E325673-AA96-4BF9-9F63-B9E461F44B38}" presName="sibTrans" presStyleCnt="0"/>
      <dgm:spPr/>
    </dgm:pt>
    <dgm:pt modelId="{7A504B33-FAD7-454A-9A61-30227251A946}" type="pres">
      <dgm:prSet presAssocID="{DB74528B-A46C-41F5-AEDE-ABD423E860F5}" presName="node" presStyleLbl="node1" presStyleIdx="12" presStyleCnt="40">
        <dgm:presLayoutVars>
          <dgm:bulletEnabled val="1"/>
        </dgm:presLayoutVars>
      </dgm:prSet>
      <dgm:spPr/>
    </dgm:pt>
    <dgm:pt modelId="{88A84793-2EE6-40E7-B5F1-4AC0CC00B4B9}" type="pres">
      <dgm:prSet presAssocID="{CD482953-4B5D-4CA2-B05F-E7D5C47579AD}" presName="sibTrans" presStyleCnt="0"/>
      <dgm:spPr/>
    </dgm:pt>
    <dgm:pt modelId="{592E89CC-B94F-4517-9144-2B92C9707FE7}" type="pres">
      <dgm:prSet presAssocID="{B8A364C6-D03E-40C3-A5A2-AA172E55DB76}" presName="node" presStyleLbl="node1" presStyleIdx="13" presStyleCnt="40">
        <dgm:presLayoutVars>
          <dgm:bulletEnabled val="1"/>
        </dgm:presLayoutVars>
      </dgm:prSet>
      <dgm:spPr/>
    </dgm:pt>
    <dgm:pt modelId="{A345FA88-BF85-4717-B3C5-050DFAE8A43E}" type="pres">
      <dgm:prSet presAssocID="{932EBAF1-DF91-4F18-824A-2D21FB684D1E}" presName="sibTrans" presStyleCnt="0"/>
      <dgm:spPr/>
    </dgm:pt>
    <dgm:pt modelId="{236E5909-C37E-451D-A9F7-51B91E85B92E}" type="pres">
      <dgm:prSet presAssocID="{682D433F-3918-460C-8512-6C04A4E135CF}" presName="node" presStyleLbl="node1" presStyleIdx="14" presStyleCnt="40">
        <dgm:presLayoutVars>
          <dgm:bulletEnabled val="1"/>
        </dgm:presLayoutVars>
      </dgm:prSet>
      <dgm:spPr/>
    </dgm:pt>
    <dgm:pt modelId="{1D9FA50C-12B7-4DEC-A161-77DF3F7BEBD9}" type="pres">
      <dgm:prSet presAssocID="{94CC5064-C864-4A82-9B18-DC33080CECA4}" presName="sibTrans" presStyleCnt="0"/>
      <dgm:spPr/>
    </dgm:pt>
    <dgm:pt modelId="{CF024FA0-814B-422C-B4EE-4D4E8F013ECC}" type="pres">
      <dgm:prSet presAssocID="{1885BBC3-F9FC-4180-9FD4-652C12E68AE4}" presName="node" presStyleLbl="node1" presStyleIdx="15" presStyleCnt="40">
        <dgm:presLayoutVars>
          <dgm:bulletEnabled val="1"/>
        </dgm:presLayoutVars>
      </dgm:prSet>
      <dgm:spPr/>
    </dgm:pt>
    <dgm:pt modelId="{1F276D28-5A04-4EBF-89BE-DA9510D1A54C}" type="pres">
      <dgm:prSet presAssocID="{ECC76F61-A364-4BB0-9819-5D9CF9CC53E0}" presName="sibTrans" presStyleCnt="0"/>
      <dgm:spPr/>
    </dgm:pt>
    <dgm:pt modelId="{16BBBD83-0452-413B-A993-DBACE86E6397}" type="pres">
      <dgm:prSet presAssocID="{D9FC1915-920D-4A59-A343-D17047E3592E}" presName="node" presStyleLbl="node1" presStyleIdx="16" presStyleCnt="40">
        <dgm:presLayoutVars>
          <dgm:bulletEnabled val="1"/>
        </dgm:presLayoutVars>
      </dgm:prSet>
      <dgm:spPr/>
    </dgm:pt>
    <dgm:pt modelId="{A28EE2FE-1E6E-49BD-8A78-935628C78182}" type="pres">
      <dgm:prSet presAssocID="{8FD378BF-38B5-4C50-B5D2-4FD7D5E8477B}" presName="sibTrans" presStyleCnt="0"/>
      <dgm:spPr/>
    </dgm:pt>
    <dgm:pt modelId="{02FCCCA5-45FE-4BA5-AB86-FA2805DD4BCB}" type="pres">
      <dgm:prSet presAssocID="{2BCC3331-0E32-4B03-9BE9-91898209B4C0}" presName="node" presStyleLbl="node1" presStyleIdx="17" presStyleCnt="40">
        <dgm:presLayoutVars>
          <dgm:bulletEnabled val="1"/>
        </dgm:presLayoutVars>
      </dgm:prSet>
      <dgm:spPr/>
    </dgm:pt>
    <dgm:pt modelId="{10DBF7F8-21F9-48F2-A217-D51E636F0A9F}" type="pres">
      <dgm:prSet presAssocID="{943FF927-FE59-43C0-A507-23B2873914EA}" presName="sibTrans" presStyleCnt="0"/>
      <dgm:spPr/>
    </dgm:pt>
    <dgm:pt modelId="{FAC63313-070D-498E-95EC-53E577C5017A}" type="pres">
      <dgm:prSet presAssocID="{C5911AA6-0E03-4F53-B2CF-F9957702F7EE}" presName="node" presStyleLbl="node1" presStyleIdx="18" presStyleCnt="40">
        <dgm:presLayoutVars>
          <dgm:bulletEnabled val="1"/>
        </dgm:presLayoutVars>
      </dgm:prSet>
      <dgm:spPr/>
    </dgm:pt>
    <dgm:pt modelId="{9E517EEE-83D7-449C-A2D9-E6CB420AB594}" type="pres">
      <dgm:prSet presAssocID="{FDC4DE41-D714-4729-9542-9AD6E600DC39}" presName="sibTrans" presStyleCnt="0"/>
      <dgm:spPr/>
    </dgm:pt>
    <dgm:pt modelId="{85162714-BB6B-4903-9D62-5F287256B11B}" type="pres">
      <dgm:prSet presAssocID="{508B1016-09DB-42B5-89AD-F38958790A43}" presName="node" presStyleLbl="node1" presStyleIdx="19" presStyleCnt="40">
        <dgm:presLayoutVars>
          <dgm:bulletEnabled val="1"/>
        </dgm:presLayoutVars>
      </dgm:prSet>
      <dgm:spPr/>
    </dgm:pt>
    <dgm:pt modelId="{6CB7F99F-4607-4523-8351-5C33D0922B35}" type="pres">
      <dgm:prSet presAssocID="{A6D47ACA-9F9C-4BCF-93E6-422C9159A8D5}" presName="sibTrans" presStyleCnt="0"/>
      <dgm:spPr/>
    </dgm:pt>
    <dgm:pt modelId="{EDF827B7-6F72-44FD-98E6-36190C25FD7B}" type="pres">
      <dgm:prSet presAssocID="{BA612523-72F7-4D41-8D92-645086AFEB2B}" presName="node" presStyleLbl="node1" presStyleIdx="20" presStyleCnt="40">
        <dgm:presLayoutVars>
          <dgm:bulletEnabled val="1"/>
        </dgm:presLayoutVars>
      </dgm:prSet>
      <dgm:spPr/>
    </dgm:pt>
    <dgm:pt modelId="{B8C4056C-C5AC-4512-88A0-D3710C109715}" type="pres">
      <dgm:prSet presAssocID="{589AB279-BF6C-42E4-8615-A942C56462FD}" presName="sibTrans" presStyleCnt="0"/>
      <dgm:spPr/>
    </dgm:pt>
    <dgm:pt modelId="{410CA41C-DFFC-4F7F-8CEC-231822F2D244}" type="pres">
      <dgm:prSet presAssocID="{F6A74504-E988-4451-9F53-F37E2D7C4EB2}" presName="node" presStyleLbl="node1" presStyleIdx="21" presStyleCnt="40">
        <dgm:presLayoutVars>
          <dgm:bulletEnabled val="1"/>
        </dgm:presLayoutVars>
      </dgm:prSet>
      <dgm:spPr/>
    </dgm:pt>
    <dgm:pt modelId="{D4D3D831-D4BC-450A-A867-22B8855F4A67}" type="pres">
      <dgm:prSet presAssocID="{D131EB62-42A5-47B6-83E9-671127320685}" presName="sibTrans" presStyleCnt="0"/>
      <dgm:spPr/>
    </dgm:pt>
    <dgm:pt modelId="{04E3504D-23FB-42F2-96CF-A3A557591159}" type="pres">
      <dgm:prSet presAssocID="{BF4BB293-FFD8-48BC-8FB5-8E74F436B861}" presName="node" presStyleLbl="node1" presStyleIdx="22" presStyleCnt="40">
        <dgm:presLayoutVars>
          <dgm:bulletEnabled val="1"/>
        </dgm:presLayoutVars>
      </dgm:prSet>
      <dgm:spPr/>
    </dgm:pt>
    <dgm:pt modelId="{309B07FE-8EB2-4BF0-82C9-39E5D5AB983C}" type="pres">
      <dgm:prSet presAssocID="{8E5CA845-6815-4A9C-BBF9-F6F40537E3DE}" presName="sibTrans" presStyleCnt="0"/>
      <dgm:spPr/>
    </dgm:pt>
    <dgm:pt modelId="{909593EA-02F8-4D35-9BE2-EEC7F5157AAE}" type="pres">
      <dgm:prSet presAssocID="{F8586563-01E7-454D-9031-DCBBB14C8D14}" presName="node" presStyleLbl="node1" presStyleIdx="23" presStyleCnt="40">
        <dgm:presLayoutVars>
          <dgm:bulletEnabled val="1"/>
        </dgm:presLayoutVars>
      </dgm:prSet>
      <dgm:spPr/>
    </dgm:pt>
    <dgm:pt modelId="{16C563CB-BEF8-4E38-B01A-50184D98FD79}" type="pres">
      <dgm:prSet presAssocID="{728AE975-BC0B-4BB5-8A63-B0D9765FC641}" presName="sibTrans" presStyleCnt="0"/>
      <dgm:spPr/>
    </dgm:pt>
    <dgm:pt modelId="{F7DED94B-1263-463A-91E9-C9E1051C5C83}" type="pres">
      <dgm:prSet presAssocID="{B4599035-9E04-4A1C-8ED3-302E9DB92033}" presName="node" presStyleLbl="node1" presStyleIdx="24" presStyleCnt="40">
        <dgm:presLayoutVars>
          <dgm:bulletEnabled val="1"/>
        </dgm:presLayoutVars>
      </dgm:prSet>
      <dgm:spPr/>
    </dgm:pt>
    <dgm:pt modelId="{C9D15ECB-106E-49E1-B9A9-ACC35DF42DE2}" type="pres">
      <dgm:prSet presAssocID="{4AFD730D-2EF9-46F7-A929-1CD1F188BA02}" presName="sibTrans" presStyleCnt="0"/>
      <dgm:spPr/>
    </dgm:pt>
    <dgm:pt modelId="{F1E8B7F3-3D1A-4F00-963E-62124C5DEC72}" type="pres">
      <dgm:prSet presAssocID="{CB7376DD-DACE-432D-BDA6-52273B0B4790}" presName="node" presStyleLbl="node1" presStyleIdx="25" presStyleCnt="40">
        <dgm:presLayoutVars>
          <dgm:bulletEnabled val="1"/>
        </dgm:presLayoutVars>
      </dgm:prSet>
      <dgm:spPr/>
    </dgm:pt>
    <dgm:pt modelId="{55E06598-5392-47E9-9E4E-7CBAFD77D097}" type="pres">
      <dgm:prSet presAssocID="{57CFE6A5-4237-46C7-A9D8-1FF6B065FC56}" presName="sibTrans" presStyleCnt="0"/>
      <dgm:spPr/>
    </dgm:pt>
    <dgm:pt modelId="{E2F61DAC-46A9-495C-8F4C-E874ACE67041}" type="pres">
      <dgm:prSet presAssocID="{81EC41FA-2D99-4820-A514-B1A2ED2914EA}" presName="node" presStyleLbl="node1" presStyleIdx="26" presStyleCnt="40">
        <dgm:presLayoutVars>
          <dgm:bulletEnabled val="1"/>
        </dgm:presLayoutVars>
      </dgm:prSet>
      <dgm:spPr/>
    </dgm:pt>
    <dgm:pt modelId="{74E67EE1-88E0-4D9B-8FDB-ECBCEF25562B}" type="pres">
      <dgm:prSet presAssocID="{DA8F6812-482D-463A-908D-4402E27E6BA1}" presName="sibTrans" presStyleCnt="0"/>
      <dgm:spPr/>
    </dgm:pt>
    <dgm:pt modelId="{37F9042F-0ED3-4E57-BA34-ADA43E2C8E2E}" type="pres">
      <dgm:prSet presAssocID="{8E4022F5-523B-4A4A-8358-41109D718B78}" presName="node" presStyleLbl="node1" presStyleIdx="27" presStyleCnt="40">
        <dgm:presLayoutVars>
          <dgm:bulletEnabled val="1"/>
        </dgm:presLayoutVars>
      </dgm:prSet>
      <dgm:spPr/>
    </dgm:pt>
    <dgm:pt modelId="{7A34D161-4D27-4EF2-AE6F-3FEA8B1F3085}" type="pres">
      <dgm:prSet presAssocID="{AB1E0B0C-F8B5-4FCD-A519-615E47C2CBF1}" presName="sibTrans" presStyleCnt="0"/>
      <dgm:spPr/>
    </dgm:pt>
    <dgm:pt modelId="{FE8485EE-072E-4293-BA39-E8898FEC9FFA}" type="pres">
      <dgm:prSet presAssocID="{D6E902B1-D910-49EA-9CA7-B20D41371CDA}" presName="node" presStyleLbl="node1" presStyleIdx="28" presStyleCnt="40">
        <dgm:presLayoutVars>
          <dgm:bulletEnabled val="1"/>
        </dgm:presLayoutVars>
      </dgm:prSet>
      <dgm:spPr/>
    </dgm:pt>
    <dgm:pt modelId="{FE7A8E3B-7B83-4D95-8053-DD8A7D5EB93F}" type="pres">
      <dgm:prSet presAssocID="{021CFE17-B337-4E3F-A9F8-7B752D40C9D9}" presName="sibTrans" presStyleCnt="0"/>
      <dgm:spPr/>
    </dgm:pt>
    <dgm:pt modelId="{7DA3551F-98C8-4504-BF61-9DD573FA3059}" type="pres">
      <dgm:prSet presAssocID="{5CDB9913-4E03-42D4-B397-783FC50E8140}" presName="node" presStyleLbl="node1" presStyleIdx="29" presStyleCnt="40">
        <dgm:presLayoutVars>
          <dgm:bulletEnabled val="1"/>
        </dgm:presLayoutVars>
      </dgm:prSet>
      <dgm:spPr/>
    </dgm:pt>
    <dgm:pt modelId="{5BB99892-7CCC-4625-AAEF-721B22D70DBD}" type="pres">
      <dgm:prSet presAssocID="{20361130-3878-4FA5-A17B-32C29A31867C}" presName="sibTrans" presStyleCnt="0"/>
      <dgm:spPr/>
    </dgm:pt>
    <dgm:pt modelId="{CA7D1723-07EA-4991-A88F-62EF88CBAE56}" type="pres">
      <dgm:prSet presAssocID="{3EB8115E-A160-4B20-BEF2-94975F396C0B}" presName="node" presStyleLbl="node1" presStyleIdx="30" presStyleCnt="40">
        <dgm:presLayoutVars>
          <dgm:bulletEnabled val="1"/>
        </dgm:presLayoutVars>
      </dgm:prSet>
      <dgm:spPr/>
    </dgm:pt>
    <dgm:pt modelId="{6593E037-5BEF-4AF8-9F98-9241A5E35B23}" type="pres">
      <dgm:prSet presAssocID="{2A649546-AFFA-46FF-B917-E33CAF96DCDB}" presName="sibTrans" presStyleCnt="0"/>
      <dgm:spPr/>
    </dgm:pt>
    <dgm:pt modelId="{EB8761BA-4160-400C-BFA9-9E492564C17D}" type="pres">
      <dgm:prSet presAssocID="{0AB3455A-C3A2-45ED-940D-69EEF372CC15}" presName="node" presStyleLbl="node1" presStyleIdx="31" presStyleCnt="40">
        <dgm:presLayoutVars>
          <dgm:bulletEnabled val="1"/>
        </dgm:presLayoutVars>
      </dgm:prSet>
      <dgm:spPr/>
    </dgm:pt>
    <dgm:pt modelId="{49DC8298-564F-40CE-A285-761F3A54B094}" type="pres">
      <dgm:prSet presAssocID="{98B0F5D6-53BF-4741-91BF-687CF955C507}" presName="sibTrans" presStyleCnt="0"/>
      <dgm:spPr/>
    </dgm:pt>
    <dgm:pt modelId="{5800D473-1FB7-4634-8562-8845D930EB2A}" type="pres">
      <dgm:prSet presAssocID="{DAD62EA4-0E77-4143-AAF0-87A2622AAA71}" presName="node" presStyleLbl="node1" presStyleIdx="32" presStyleCnt="40">
        <dgm:presLayoutVars>
          <dgm:bulletEnabled val="1"/>
        </dgm:presLayoutVars>
      </dgm:prSet>
      <dgm:spPr/>
    </dgm:pt>
    <dgm:pt modelId="{9D0C353A-5178-46B2-92E7-932EF9ACFAC0}" type="pres">
      <dgm:prSet presAssocID="{10FBFE7A-F817-4892-B273-5AB2AA94049B}" presName="sibTrans" presStyleCnt="0"/>
      <dgm:spPr/>
    </dgm:pt>
    <dgm:pt modelId="{87A4A3E0-D6DD-43DF-9172-F14A54F9F900}" type="pres">
      <dgm:prSet presAssocID="{413BE4FE-3742-458C-94CB-7F79E50BBDB8}" presName="node" presStyleLbl="node1" presStyleIdx="33" presStyleCnt="40">
        <dgm:presLayoutVars>
          <dgm:bulletEnabled val="1"/>
        </dgm:presLayoutVars>
      </dgm:prSet>
      <dgm:spPr/>
    </dgm:pt>
    <dgm:pt modelId="{2DAE1DA2-1747-4DA4-9CE2-9A98CD88C708}" type="pres">
      <dgm:prSet presAssocID="{92EF633F-486F-4DB3-B772-F55B7784DACC}" presName="sibTrans" presStyleCnt="0"/>
      <dgm:spPr/>
    </dgm:pt>
    <dgm:pt modelId="{A4E93E4F-430A-44C4-A24D-12EDBEF56266}" type="pres">
      <dgm:prSet presAssocID="{9AFDFCFD-613E-401A-8DF0-FD325989560F}" presName="node" presStyleLbl="node1" presStyleIdx="34" presStyleCnt="40">
        <dgm:presLayoutVars>
          <dgm:bulletEnabled val="1"/>
        </dgm:presLayoutVars>
      </dgm:prSet>
      <dgm:spPr/>
    </dgm:pt>
    <dgm:pt modelId="{956779B5-57EC-4291-A196-C430D2DAB089}" type="pres">
      <dgm:prSet presAssocID="{9BF4A7CB-5F04-4DC6-BEFD-B2102A78F940}" presName="sibTrans" presStyleCnt="0"/>
      <dgm:spPr/>
    </dgm:pt>
    <dgm:pt modelId="{D6BCC67C-09EC-4617-BC36-106687752525}" type="pres">
      <dgm:prSet presAssocID="{F354FF82-576F-4819-BE58-D8F6914CFC82}" presName="node" presStyleLbl="node1" presStyleIdx="35" presStyleCnt="40">
        <dgm:presLayoutVars>
          <dgm:bulletEnabled val="1"/>
        </dgm:presLayoutVars>
      </dgm:prSet>
      <dgm:spPr/>
    </dgm:pt>
    <dgm:pt modelId="{B2C1CC54-2889-41C7-9CEE-F9ACBA6093F7}" type="pres">
      <dgm:prSet presAssocID="{0E841389-30C8-410B-A6BB-B2FB7010AD62}" presName="sibTrans" presStyleCnt="0"/>
      <dgm:spPr/>
    </dgm:pt>
    <dgm:pt modelId="{028D6EE7-587E-4068-80D1-FB8B7754CAFD}" type="pres">
      <dgm:prSet presAssocID="{462C511D-DCD5-4FD9-9697-C790333C17A2}" presName="node" presStyleLbl="node1" presStyleIdx="36" presStyleCnt="40">
        <dgm:presLayoutVars>
          <dgm:bulletEnabled val="1"/>
        </dgm:presLayoutVars>
      </dgm:prSet>
      <dgm:spPr/>
    </dgm:pt>
    <dgm:pt modelId="{7493E456-01DA-462D-9265-484CCAA59C91}" type="pres">
      <dgm:prSet presAssocID="{95D253F1-09B5-438F-9535-E00A04C356DB}" presName="sibTrans" presStyleCnt="0"/>
      <dgm:spPr/>
    </dgm:pt>
    <dgm:pt modelId="{82D7E426-DC58-4D6D-9CAD-2B2C5A60B828}" type="pres">
      <dgm:prSet presAssocID="{C2EC94E3-8A58-4CA3-A199-3658C296B7DD}" presName="node" presStyleLbl="node1" presStyleIdx="37" presStyleCnt="40">
        <dgm:presLayoutVars>
          <dgm:bulletEnabled val="1"/>
        </dgm:presLayoutVars>
      </dgm:prSet>
      <dgm:spPr/>
    </dgm:pt>
    <dgm:pt modelId="{7CB3773A-6ECD-4845-A8B6-03EA368232EB}" type="pres">
      <dgm:prSet presAssocID="{A18CE0B0-BCDA-409E-9DD1-CAFD0D62965F}" presName="sibTrans" presStyleCnt="0"/>
      <dgm:spPr/>
    </dgm:pt>
    <dgm:pt modelId="{C00DC4F0-714D-4725-8536-FDA00034D0AB}" type="pres">
      <dgm:prSet presAssocID="{6FC7219E-B86F-48F9-8B56-D05645BECB5B}" presName="node" presStyleLbl="node1" presStyleIdx="38" presStyleCnt="40">
        <dgm:presLayoutVars>
          <dgm:bulletEnabled val="1"/>
        </dgm:presLayoutVars>
      </dgm:prSet>
      <dgm:spPr/>
    </dgm:pt>
    <dgm:pt modelId="{15A6D8A6-B259-423B-B5E9-876056032C88}" type="pres">
      <dgm:prSet presAssocID="{C4156856-9229-4405-BA4A-128051E34FF5}" presName="sibTrans" presStyleCnt="0"/>
      <dgm:spPr/>
    </dgm:pt>
    <dgm:pt modelId="{759FE5FF-32EF-4288-A86C-963EEA305126}" type="pres">
      <dgm:prSet presAssocID="{78129A71-A1E2-471C-9B51-566882D65D2F}" presName="node" presStyleLbl="node1" presStyleIdx="39" presStyleCnt="40">
        <dgm:presLayoutVars>
          <dgm:bulletEnabled val="1"/>
        </dgm:presLayoutVars>
      </dgm:prSet>
      <dgm:spPr/>
    </dgm:pt>
  </dgm:ptLst>
  <dgm:cxnLst>
    <dgm:cxn modelId="{57DF6401-FEBE-4D12-99C0-A1FBB375640E}" type="presOf" srcId="{404C8180-D6E7-41DA-9DE1-B955965C3409}" destId="{D092B00A-48FA-46A4-88FD-AED5F9D69255}" srcOrd="0" destOrd="0" presId="urn:microsoft.com/office/officeart/2005/8/layout/default"/>
    <dgm:cxn modelId="{08E45005-C39D-4694-B2A1-609F41E2C4E2}" srcId="{9B9CC810-FA74-40A3-A31C-A9CBE88C8487}" destId="{462C511D-DCD5-4FD9-9697-C790333C17A2}" srcOrd="36" destOrd="0" parTransId="{BCFC8044-4464-4EBB-BEC2-7296F4938E2D}" sibTransId="{95D253F1-09B5-438F-9535-E00A04C356DB}"/>
    <dgm:cxn modelId="{42E83206-B521-435C-89AC-FD0A1B4DA19A}" srcId="{9B9CC810-FA74-40A3-A31C-A9CBE88C8487}" destId="{508B1016-09DB-42B5-89AD-F38958790A43}" srcOrd="19" destOrd="0" parTransId="{742CC710-7DF6-44D8-947D-704736D898B0}" sibTransId="{A6D47ACA-9F9C-4BCF-93E6-422C9159A8D5}"/>
    <dgm:cxn modelId="{A4D63506-C95C-4CFA-8DDC-D38CD1F6BBC5}" srcId="{9B9CC810-FA74-40A3-A31C-A9CBE88C8487}" destId="{D9FC1915-920D-4A59-A343-D17047E3592E}" srcOrd="16" destOrd="0" parTransId="{E6711AFE-E29A-4345-A288-13F4EE0343A3}" sibTransId="{8FD378BF-38B5-4C50-B5D2-4FD7D5E8477B}"/>
    <dgm:cxn modelId="{5AF0DF06-8369-4BF7-BD99-9891E9042EA3}" srcId="{9B9CC810-FA74-40A3-A31C-A9CBE88C8487}" destId="{9BB9FC16-3A5B-47A1-9A9D-1A8864931A47}" srcOrd="4" destOrd="0" parTransId="{12BEFE76-2602-40A8-804B-9F76FB8C6091}" sibTransId="{E56906CA-ABDC-473B-92F2-E9999F69BA86}"/>
    <dgm:cxn modelId="{A396C408-58DF-47FF-922D-967C89EB5DC7}" srcId="{9B9CC810-FA74-40A3-A31C-A9CBE88C8487}" destId="{3EB8115E-A160-4B20-BEF2-94975F396C0B}" srcOrd="30" destOrd="0" parTransId="{6740D018-5DB6-43EB-9A63-AD49AC3DC910}" sibTransId="{2A649546-AFFA-46FF-B917-E33CAF96DCDB}"/>
    <dgm:cxn modelId="{A09A340F-5068-4CF1-B3BE-0FC51B435999}" srcId="{9B9CC810-FA74-40A3-A31C-A9CBE88C8487}" destId="{C900C583-20B4-4C9F-AFCC-80075C8BCE2C}" srcOrd="9" destOrd="0" parTransId="{F321DE74-D41C-4A10-B428-EF18760DD13B}" sibTransId="{90029EF2-E7FC-493B-BE89-E656166E4868}"/>
    <dgm:cxn modelId="{C4FD1A14-2FA2-43A0-8761-84615F90CEFF}" type="presOf" srcId="{A47CE942-2890-40B2-8B00-3E065D1476AF}" destId="{54870D9C-28D4-4871-8C97-CEF9B59DB8BC}" srcOrd="0" destOrd="0" presId="urn:microsoft.com/office/officeart/2005/8/layout/default"/>
    <dgm:cxn modelId="{408BCB1F-FC26-4E9E-9CB8-E4C2CBCE23D2}" srcId="{9B9CC810-FA74-40A3-A31C-A9CBE88C8487}" destId="{404C8180-D6E7-41DA-9DE1-B955965C3409}" srcOrd="2" destOrd="0" parTransId="{01912BE8-AB18-45EF-8D65-43AEBDC4E6E1}" sibTransId="{3A1DD347-6030-4EBF-98EB-8F277992742C}"/>
    <dgm:cxn modelId="{28FCB420-9852-437E-AED4-7B3E0339E7B7}" srcId="{9B9CC810-FA74-40A3-A31C-A9CBE88C8487}" destId="{CB7376DD-DACE-432D-BDA6-52273B0B4790}" srcOrd="25" destOrd="0" parTransId="{543E15DF-C004-4303-A355-D89AE7321725}" sibTransId="{57CFE6A5-4237-46C7-A9D8-1FF6B065FC56}"/>
    <dgm:cxn modelId="{946A6122-E9BF-44AD-AF47-1296228F9595}" type="presOf" srcId="{3EB8115E-A160-4B20-BEF2-94975F396C0B}" destId="{CA7D1723-07EA-4991-A88F-62EF88CBAE56}" srcOrd="0" destOrd="0" presId="urn:microsoft.com/office/officeart/2005/8/layout/default"/>
    <dgm:cxn modelId="{E5AF9C22-FDC5-44CF-B831-8D9A8592DDEC}" type="presOf" srcId="{DAD62EA4-0E77-4143-AAF0-87A2622AAA71}" destId="{5800D473-1FB7-4634-8562-8845D930EB2A}" srcOrd="0" destOrd="0" presId="urn:microsoft.com/office/officeart/2005/8/layout/default"/>
    <dgm:cxn modelId="{0B0CEB22-699C-4447-9430-700C1B46C519}" type="presOf" srcId="{78129A71-A1E2-471C-9B51-566882D65D2F}" destId="{759FE5FF-32EF-4288-A86C-963EEA305126}" srcOrd="0" destOrd="0" presId="urn:microsoft.com/office/officeart/2005/8/layout/default"/>
    <dgm:cxn modelId="{ECFA5424-77DF-4323-AD8E-9EF198DCAF45}" type="presOf" srcId="{B4599035-9E04-4A1C-8ED3-302E9DB92033}" destId="{F7DED94B-1263-463A-91E9-C9E1051C5C83}" srcOrd="0" destOrd="0" presId="urn:microsoft.com/office/officeart/2005/8/layout/default"/>
    <dgm:cxn modelId="{B6D54627-3C2E-44D7-8390-F0608689888B}" type="presOf" srcId="{BA612523-72F7-4D41-8D92-645086AFEB2B}" destId="{EDF827B7-6F72-44FD-98E6-36190C25FD7B}" srcOrd="0" destOrd="0" presId="urn:microsoft.com/office/officeart/2005/8/layout/default"/>
    <dgm:cxn modelId="{9F72CC2B-FDC5-43B1-92D2-1DFF57E3F1A7}" srcId="{9B9CC810-FA74-40A3-A31C-A9CBE88C8487}" destId="{6FC7219E-B86F-48F9-8B56-D05645BECB5B}" srcOrd="38" destOrd="0" parTransId="{D59A1C0A-B8B8-4970-B49F-D0E35A7222C8}" sibTransId="{C4156856-9229-4405-BA4A-128051E34FF5}"/>
    <dgm:cxn modelId="{3C18CC2F-4B3F-4517-8535-293CD1472273}" srcId="{9B9CC810-FA74-40A3-A31C-A9CBE88C8487}" destId="{5C187A8F-4FC7-460D-B588-54B0BC987090}" srcOrd="7" destOrd="0" parTransId="{A7EA983E-AE9C-40CA-BC2D-FC7533DD9EBA}" sibTransId="{2A8D8BF7-90ED-40F1-9FE9-BFAB918A3CDA}"/>
    <dgm:cxn modelId="{93DCDE31-E7C9-464E-BB7D-6B0B74103F41}" srcId="{9B9CC810-FA74-40A3-A31C-A9CBE88C8487}" destId="{6326D16D-83B0-4404-8DDF-66C5DE1CC2E3}" srcOrd="3" destOrd="0" parTransId="{83FB75CF-D119-455F-89CA-1C1E67FDA18E}" sibTransId="{8F19A200-0CCA-46AC-9581-9E41851EA49C}"/>
    <dgm:cxn modelId="{73B9EF32-CDD4-4D13-A87B-57193436D05C}" type="presOf" srcId="{462C511D-DCD5-4FD9-9697-C790333C17A2}" destId="{028D6EE7-587E-4068-80D1-FB8B7754CAFD}" srcOrd="0" destOrd="0" presId="urn:microsoft.com/office/officeart/2005/8/layout/default"/>
    <dgm:cxn modelId="{22AB8439-3AAB-472B-BB7F-7534DDFED224}" srcId="{9B9CC810-FA74-40A3-A31C-A9CBE88C8487}" destId="{0AC4DE18-9828-450F-B383-86FD86E3EB07}" srcOrd="11" destOrd="0" parTransId="{35A61B30-50BE-4283-A3D0-FA7C2C65C1AB}" sibTransId="{2E325673-AA96-4BF9-9F63-B9E461F44B38}"/>
    <dgm:cxn modelId="{6EEBCE3A-3C89-49A1-A252-5443595A76E4}" srcId="{9B9CC810-FA74-40A3-A31C-A9CBE88C8487}" destId="{A47CE942-2890-40B2-8B00-3E065D1476AF}" srcOrd="0" destOrd="0" parTransId="{FC47CCCF-9124-436C-8924-A925987406F1}" sibTransId="{C1319972-275C-4D65-9EC2-EA601CC60877}"/>
    <dgm:cxn modelId="{C37ADF3C-71CC-4458-911E-61B475B3F170}" srcId="{9B9CC810-FA74-40A3-A31C-A9CBE88C8487}" destId="{67730450-D039-4F68-AADC-C8ECD8D1F94D}" srcOrd="1" destOrd="0" parTransId="{077FED5A-D23B-415E-A16B-209D88CC71CF}" sibTransId="{26148097-844F-49BA-BE3E-FADE6E3C159C}"/>
    <dgm:cxn modelId="{3B9CCE3F-B06A-4635-82BE-29CAECE71AEC}" srcId="{9B9CC810-FA74-40A3-A31C-A9CBE88C8487}" destId="{81EC41FA-2D99-4820-A514-B1A2ED2914EA}" srcOrd="26" destOrd="0" parTransId="{035754B9-E4CF-4A83-928D-485953430F34}" sibTransId="{DA8F6812-482D-463A-908D-4402E27E6BA1}"/>
    <dgm:cxn modelId="{C77FE13F-F9EB-42B8-9DAC-1DFEBBF7ADD0}" srcId="{9B9CC810-FA74-40A3-A31C-A9CBE88C8487}" destId="{5CDB9913-4E03-42D4-B397-783FC50E8140}" srcOrd="29" destOrd="0" parTransId="{6C330179-BA43-4663-AA2F-3A0378120D94}" sibTransId="{20361130-3878-4FA5-A17B-32C29A31867C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1B5D1E68-FA5C-4E0A-BEA3-002B47109A07}" srcId="{9B9CC810-FA74-40A3-A31C-A9CBE88C8487}" destId="{BA612523-72F7-4D41-8D92-645086AFEB2B}" srcOrd="20" destOrd="0" parTransId="{7DD38B26-D580-41DC-B21F-740FA2131768}" sibTransId="{589AB279-BF6C-42E4-8615-A942C56462FD}"/>
    <dgm:cxn modelId="{EF7A7F4D-F34E-4916-A91C-EC091D27F551}" srcId="{9B9CC810-FA74-40A3-A31C-A9CBE88C8487}" destId="{F8586563-01E7-454D-9031-DCBBB14C8D14}" srcOrd="23" destOrd="0" parTransId="{E463D0AE-D866-44C6-9121-7ABD233CB8BE}" sibTransId="{728AE975-BC0B-4BB5-8A63-B0D9765FC641}"/>
    <dgm:cxn modelId="{7AC5184E-85F8-44F4-8AB4-799B4BB83EB3}" type="presOf" srcId="{67730450-D039-4F68-AADC-C8ECD8D1F94D}" destId="{C66700A3-970A-4185-ACB6-1EC19853EAAC}" srcOrd="0" destOrd="0" presId="urn:microsoft.com/office/officeart/2005/8/layout/default"/>
    <dgm:cxn modelId="{C07D2D6F-619D-415B-9B27-C9BE05EFD436}" srcId="{9B9CC810-FA74-40A3-A31C-A9CBE88C8487}" destId="{F354FF82-576F-4819-BE58-D8F6914CFC82}" srcOrd="35" destOrd="0" parTransId="{9714BFF3-F073-4A84-BB84-BF8B995DFD7E}" sibTransId="{0E841389-30C8-410B-A6BB-B2FB7010AD62}"/>
    <dgm:cxn modelId="{25713B51-89CB-4B98-AB0D-A7216A4DF1A1}" type="presOf" srcId="{CB7376DD-DACE-432D-BDA6-52273B0B4790}" destId="{F1E8B7F3-3D1A-4F00-963E-62124C5DEC72}" srcOrd="0" destOrd="0" presId="urn:microsoft.com/office/officeart/2005/8/layout/default"/>
    <dgm:cxn modelId="{CF969571-484B-4043-9AA8-5C514583F3E6}" type="presOf" srcId="{5CDB9913-4E03-42D4-B397-783FC50E8140}" destId="{7DA3551F-98C8-4504-BF61-9DD573FA3059}" srcOrd="0" destOrd="0" presId="urn:microsoft.com/office/officeart/2005/8/layout/default"/>
    <dgm:cxn modelId="{93A6EF71-6BC8-40C8-BF69-CF77651F6A44}" type="presOf" srcId="{0AC4DE18-9828-450F-B383-86FD86E3EB07}" destId="{D8C9D34E-F660-4EF6-A7D2-97E8DEA96195}" srcOrd="0" destOrd="0" presId="urn:microsoft.com/office/officeart/2005/8/layout/default"/>
    <dgm:cxn modelId="{868A4175-1927-435C-A8CD-8C1F18C53A3A}" srcId="{9B9CC810-FA74-40A3-A31C-A9CBE88C8487}" destId="{B4599035-9E04-4A1C-8ED3-302E9DB92033}" srcOrd="24" destOrd="0" parTransId="{2531DDE4-D970-46FE-AB24-2F1309185D46}" sibTransId="{4AFD730D-2EF9-46F7-A929-1CD1F188BA02}"/>
    <dgm:cxn modelId="{5672017F-258C-4D04-B23D-8AFE11B218B9}" srcId="{9B9CC810-FA74-40A3-A31C-A9CBE88C8487}" destId="{DCC5E046-8124-444C-B99B-11CD40DD1AEA}" srcOrd="8" destOrd="0" parTransId="{C49D9727-FA8B-4563-93A0-3945150AF880}" sibTransId="{F3438800-DFD7-4F90-A019-CAAB5CB357BC}"/>
    <dgm:cxn modelId="{FD00B282-3CB4-4A4E-ACA6-051AA6961389}" srcId="{9B9CC810-FA74-40A3-A31C-A9CBE88C8487}" destId="{B8A364C6-D03E-40C3-A5A2-AA172E55DB76}" srcOrd="13" destOrd="0" parTransId="{BA7E02BB-C5B9-4B5A-9CD1-6ADC6B73C2E2}" sibTransId="{932EBAF1-DF91-4F18-824A-2D21FB684D1E}"/>
    <dgm:cxn modelId="{BB16EE84-15DC-488D-9435-FCDA033B63AF}" type="presOf" srcId="{DCC5E046-8124-444C-B99B-11CD40DD1AEA}" destId="{0B62E22F-1D11-4041-B08D-72ACA65F0B94}" srcOrd="0" destOrd="0" presId="urn:microsoft.com/office/officeart/2005/8/layout/default"/>
    <dgm:cxn modelId="{7B97AD85-04E9-4CB0-96C3-0A5504D8BEA2}" type="presOf" srcId="{C5911AA6-0E03-4F53-B2CF-F9957702F7EE}" destId="{FAC63313-070D-498E-95EC-53E577C5017A}" srcOrd="0" destOrd="0" presId="urn:microsoft.com/office/officeart/2005/8/layout/default"/>
    <dgm:cxn modelId="{6AB82D8B-19BF-4281-9DDF-6CA011C60A7C}" srcId="{9B9CC810-FA74-40A3-A31C-A9CBE88C8487}" destId="{78129A71-A1E2-471C-9B51-566882D65D2F}" srcOrd="39" destOrd="0" parTransId="{7AAE4996-492C-4DA8-BC5C-BE7A3949F986}" sibTransId="{602A4496-4097-4B20-ADAB-782B7E54BD08}"/>
    <dgm:cxn modelId="{FDE93190-1DCD-4FD2-92C5-51116F768502}" type="presOf" srcId="{1885BBC3-F9FC-4180-9FD4-652C12E68AE4}" destId="{CF024FA0-814B-422C-B4EE-4D4E8F013ECC}" srcOrd="0" destOrd="0" presId="urn:microsoft.com/office/officeart/2005/8/layout/default"/>
    <dgm:cxn modelId="{14CC2994-8F38-4C34-911A-0B408C1DB8B3}" type="presOf" srcId="{5C187A8F-4FC7-460D-B588-54B0BC987090}" destId="{512F608E-0824-411B-9F7F-32DA01BB27A8}" srcOrd="0" destOrd="0" presId="urn:microsoft.com/office/officeart/2005/8/layout/default"/>
    <dgm:cxn modelId="{9A9A0998-36BA-4BC3-B026-CFFDFE77B199}" srcId="{9B9CC810-FA74-40A3-A31C-A9CBE88C8487}" destId="{C5911AA6-0E03-4F53-B2CF-F9957702F7EE}" srcOrd="18" destOrd="0" parTransId="{AE5A2115-8264-4C1B-BEE6-76F40AE41000}" sibTransId="{FDC4DE41-D714-4729-9542-9AD6E600DC39}"/>
    <dgm:cxn modelId="{1889909B-033F-4E53-8C0D-E764932856A6}" type="presOf" srcId="{9AFDFCFD-613E-401A-8DF0-FD325989560F}" destId="{A4E93E4F-430A-44C4-A24D-12EDBEF56266}" srcOrd="0" destOrd="0" presId="urn:microsoft.com/office/officeart/2005/8/layout/default"/>
    <dgm:cxn modelId="{310E059C-6B2E-4337-AA36-D95BF52DC3E7}" type="presOf" srcId="{6326D16D-83B0-4404-8DDF-66C5DE1CC2E3}" destId="{20EE6295-AB05-4676-9654-F54A08C89335}" srcOrd="0" destOrd="0" presId="urn:microsoft.com/office/officeart/2005/8/layout/default"/>
    <dgm:cxn modelId="{D3AD81A0-6DAB-4FD6-82E0-7A504FC24020}" srcId="{9B9CC810-FA74-40A3-A31C-A9CBE88C8487}" destId="{BF4BB293-FFD8-48BC-8FB5-8E74F436B861}" srcOrd="22" destOrd="0" parTransId="{D69DA89B-DCEA-4831-990C-8537C4C071E6}" sibTransId="{8E5CA845-6815-4A9C-BBF9-F6F40537E3DE}"/>
    <dgm:cxn modelId="{D6D251A4-57B7-4C1C-951C-31B0B51AC007}" srcId="{9B9CC810-FA74-40A3-A31C-A9CBE88C8487}" destId="{D6E902B1-D910-49EA-9CA7-B20D41371CDA}" srcOrd="28" destOrd="0" parTransId="{071137D0-9F98-4C77-8177-C903833529BC}" sibTransId="{021CFE17-B337-4E3F-A9F8-7B752D40C9D9}"/>
    <dgm:cxn modelId="{EE695FA8-66C3-46A9-A8A6-DE4A672A341A}" srcId="{9B9CC810-FA74-40A3-A31C-A9CBE88C8487}" destId="{DAD62EA4-0E77-4143-AAF0-87A2622AAA71}" srcOrd="32" destOrd="0" parTransId="{21D040A8-ABA7-45EA-9C67-90895648B569}" sibTransId="{10FBFE7A-F817-4892-B273-5AB2AA94049B}"/>
    <dgm:cxn modelId="{A43BA5A9-4BE4-47A7-A322-B0E1660B5A19}" type="presOf" srcId="{81EC41FA-2D99-4820-A514-B1A2ED2914EA}" destId="{E2F61DAC-46A9-495C-8F4C-E874ACE67041}" srcOrd="0" destOrd="0" presId="urn:microsoft.com/office/officeart/2005/8/layout/default"/>
    <dgm:cxn modelId="{699CD3A9-927F-44BC-96AD-49C1B1A22C9C}" srcId="{9B9CC810-FA74-40A3-A31C-A9CBE88C8487}" destId="{EB4B8C3D-CF5F-4655-933D-1E07B3F15585}" srcOrd="5" destOrd="0" parTransId="{9363628D-A72B-46E3-AAEF-B696AE0AB203}" sibTransId="{4FA24065-2C12-4635-BA5A-FFBFF8699B32}"/>
    <dgm:cxn modelId="{2D1A54AD-CCAE-4D3C-B22F-FE1C35EEA812}" type="presOf" srcId="{413BE4FE-3742-458C-94CB-7F79E50BBDB8}" destId="{87A4A3E0-D6DD-43DF-9172-F14A54F9F900}" srcOrd="0" destOrd="0" presId="urn:microsoft.com/office/officeart/2005/8/layout/default"/>
    <dgm:cxn modelId="{FD32BFAD-398E-4A86-B0AB-7B5A90498B87}" srcId="{9B9CC810-FA74-40A3-A31C-A9CBE88C8487}" destId="{8E4022F5-523B-4A4A-8358-41109D718B78}" srcOrd="27" destOrd="0" parTransId="{8765DA21-2894-43EE-B229-9E422E364B94}" sibTransId="{AB1E0B0C-F8B5-4FCD-A519-615E47C2CBF1}"/>
    <dgm:cxn modelId="{346D58B1-FDD6-4E6C-85E6-94EDDB2EEDAC}" srcId="{9B9CC810-FA74-40A3-A31C-A9CBE88C8487}" destId="{D512D77D-2AAF-4068-835F-A203EF320BA4}" srcOrd="10" destOrd="0" parTransId="{6EA946CC-9FED-4102-8BDD-E14C219AD65C}" sibTransId="{CD8D5BE6-5DAE-4D3F-AE97-5D467FBFECA6}"/>
    <dgm:cxn modelId="{708B1CB3-79DF-4107-A352-9516F79C7345}" srcId="{9B9CC810-FA74-40A3-A31C-A9CBE88C8487}" destId="{9AFDFCFD-613E-401A-8DF0-FD325989560F}" srcOrd="34" destOrd="0" parTransId="{721B90C6-2DD8-48CC-9584-ABE3E58E73A2}" sibTransId="{9BF4A7CB-5F04-4DC6-BEFD-B2102A78F940}"/>
    <dgm:cxn modelId="{B3FB9AB4-4D18-4CEB-A64F-ACFCE215FC19}" srcId="{9B9CC810-FA74-40A3-A31C-A9CBE88C8487}" destId="{708E7958-58BF-4370-9575-5FDAD7D35FAF}" srcOrd="6" destOrd="0" parTransId="{C6509592-C27B-4383-9665-67C05C65E772}" sibTransId="{250C6009-E794-456A-B0B1-CE2180EE430B}"/>
    <dgm:cxn modelId="{686B2EBD-62AC-4AD5-B51A-529F6DD990B9}" type="presOf" srcId="{DB74528B-A46C-41F5-AEDE-ABD423E860F5}" destId="{7A504B33-FAD7-454A-9A61-30227251A946}" srcOrd="0" destOrd="0" presId="urn:microsoft.com/office/officeart/2005/8/layout/default"/>
    <dgm:cxn modelId="{90DD3BBD-AB96-40A9-A3A1-0D301D2E9E49}" type="presOf" srcId="{0AB3455A-C3A2-45ED-940D-69EEF372CC15}" destId="{EB8761BA-4160-400C-BFA9-9E492564C17D}" srcOrd="0" destOrd="0" presId="urn:microsoft.com/office/officeart/2005/8/layout/default"/>
    <dgm:cxn modelId="{B66BBBBD-8FED-48B2-9615-A5A565D329B0}" type="presOf" srcId="{D6E902B1-D910-49EA-9CA7-B20D41371CDA}" destId="{FE8485EE-072E-4293-BA39-E8898FEC9FFA}" srcOrd="0" destOrd="0" presId="urn:microsoft.com/office/officeart/2005/8/layout/default"/>
    <dgm:cxn modelId="{83F39FC4-1B18-4D70-8ADA-01CD8AB6D6EA}" type="presOf" srcId="{C2EC94E3-8A58-4CA3-A199-3658C296B7DD}" destId="{82D7E426-DC58-4D6D-9CAD-2B2C5A60B828}" srcOrd="0" destOrd="0" presId="urn:microsoft.com/office/officeart/2005/8/layout/default"/>
    <dgm:cxn modelId="{F338A8C7-69D4-4AB1-912D-4E1DCFE96F03}" srcId="{9B9CC810-FA74-40A3-A31C-A9CBE88C8487}" destId="{0AB3455A-C3A2-45ED-940D-69EEF372CC15}" srcOrd="31" destOrd="0" parTransId="{8DF5C5FD-8219-4BEB-806F-86067A476F1D}" sibTransId="{98B0F5D6-53BF-4741-91BF-687CF955C507}"/>
    <dgm:cxn modelId="{CEEB50C8-4333-42B4-A135-08A1E4725F39}" type="presOf" srcId="{D512D77D-2AAF-4068-835F-A203EF320BA4}" destId="{979A1968-FEF9-48B1-B0BC-DC081C921E87}" srcOrd="0" destOrd="0" presId="urn:microsoft.com/office/officeart/2005/8/layout/default"/>
    <dgm:cxn modelId="{A54BD8CB-5FF1-4A83-ABA7-BC8B89A26FC7}" type="presOf" srcId="{6FC7219E-B86F-48F9-8B56-D05645BECB5B}" destId="{C00DC4F0-714D-4725-8536-FDA00034D0AB}" srcOrd="0" destOrd="0" presId="urn:microsoft.com/office/officeart/2005/8/layout/default"/>
    <dgm:cxn modelId="{287399CC-C5CC-4F26-9A30-B1C9EA2EABEC}" type="presOf" srcId="{C900C583-20B4-4C9F-AFCC-80075C8BCE2C}" destId="{2945037C-E1F6-43B7-A3EE-130612FB9EE9}" srcOrd="0" destOrd="0" presId="urn:microsoft.com/office/officeart/2005/8/layout/default"/>
    <dgm:cxn modelId="{7876C2CE-2ACA-4274-A403-31AF0F97359B}" srcId="{9B9CC810-FA74-40A3-A31C-A9CBE88C8487}" destId="{682D433F-3918-460C-8512-6C04A4E135CF}" srcOrd="14" destOrd="0" parTransId="{C8860D19-0BF2-48CA-B218-821DE9E2540F}" sibTransId="{94CC5064-C864-4A82-9B18-DC33080CECA4}"/>
    <dgm:cxn modelId="{912DF7CF-ED19-42D6-AFAB-1BA529AFEB60}" type="presOf" srcId="{9BB9FC16-3A5B-47A1-9A9D-1A8864931A47}" destId="{131BE0E7-867C-4A42-A17C-F92EB9736DD1}" srcOrd="0" destOrd="0" presId="urn:microsoft.com/office/officeart/2005/8/layout/default"/>
    <dgm:cxn modelId="{E5CCA5D0-A631-433E-98EA-E30ACB142127}" type="presOf" srcId="{B8A364C6-D03E-40C3-A5A2-AA172E55DB76}" destId="{592E89CC-B94F-4517-9144-2B92C9707FE7}" srcOrd="0" destOrd="0" presId="urn:microsoft.com/office/officeart/2005/8/layout/default"/>
    <dgm:cxn modelId="{D1C7D2D0-AB2C-489C-B152-EA5E4F1F8E39}" type="presOf" srcId="{2BCC3331-0E32-4B03-9BE9-91898209B4C0}" destId="{02FCCCA5-45FE-4BA5-AB86-FA2805DD4BCB}" srcOrd="0" destOrd="0" presId="urn:microsoft.com/office/officeart/2005/8/layout/default"/>
    <dgm:cxn modelId="{3D4E1AD4-ED21-4669-9E96-9D81B5F1956E}" srcId="{9B9CC810-FA74-40A3-A31C-A9CBE88C8487}" destId="{1885BBC3-F9FC-4180-9FD4-652C12E68AE4}" srcOrd="15" destOrd="0" parTransId="{1744478B-5171-4F99-BE4F-4BC0D4C86C4E}" sibTransId="{ECC76F61-A364-4BB0-9819-5D9CF9CC53E0}"/>
    <dgm:cxn modelId="{1800D0D5-8541-4251-AD22-0D8BB58CCBF1}" type="presOf" srcId="{508B1016-09DB-42B5-89AD-F38958790A43}" destId="{85162714-BB6B-4903-9D62-5F287256B11B}" srcOrd="0" destOrd="0" presId="urn:microsoft.com/office/officeart/2005/8/layout/default"/>
    <dgm:cxn modelId="{8AB971D9-14E2-4822-A4E2-685B2F50FDCF}" srcId="{9B9CC810-FA74-40A3-A31C-A9CBE88C8487}" destId="{413BE4FE-3742-458C-94CB-7F79E50BBDB8}" srcOrd="33" destOrd="0" parTransId="{D8A5E539-EECD-42FD-A8B7-7DAB86B1558F}" sibTransId="{92EF633F-486F-4DB3-B772-F55B7784DACC}"/>
    <dgm:cxn modelId="{B3F722DB-6C79-4473-B8A6-38687ABC173F}" srcId="{9B9CC810-FA74-40A3-A31C-A9CBE88C8487}" destId="{2BCC3331-0E32-4B03-9BE9-91898209B4C0}" srcOrd="17" destOrd="0" parTransId="{EF464AA2-4E49-4FB6-923B-E060A52EC559}" sibTransId="{943FF927-FE59-43C0-A507-23B2873914EA}"/>
    <dgm:cxn modelId="{4F9925DB-B0D0-490F-B9A5-2A5975E67FF8}" srcId="{9B9CC810-FA74-40A3-A31C-A9CBE88C8487}" destId="{F6A74504-E988-4451-9F53-F37E2D7C4EB2}" srcOrd="21" destOrd="0" parTransId="{07D84DE8-6242-4E50-9078-0D4C9F81DFBA}" sibTransId="{D131EB62-42A5-47B6-83E9-671127320685}"/>
    <dgm:cxn modelId="{A33A37E3-4460-47B8-90DD-CE217CEAF138}" type="presOf" srcId="{F6A74504-E988-4451-9F53-F37E2D7C4EB2}" destId="{410CA41C-DFFC-4F7F-8CEC-231822F2D244}" srcOrd="0" destOrd="0" presId="urn:microsoft.com/office/officeart/2005/8/layout/default"/>
    <dgm:cxn modelId="{BA0E07E8-64BC-4CA7-AC45-37AD2A5D81D0}" srcId="{9B9CC810-FA74-40A3-A31C-A9CBE88C8487}" destId="{C2EC94E3-8A58-4CA3-A199-3658C296B7DD}" srcOrd="37" destOrd="0" parTransId="{201BC05D-0C41-4884-8E0A-45BB890A47FC}" sibTransId="{A18CE0B0-BCDA-409E-9DD1-CAFD0D62965F}"/>
    <dgm:cxn modelId="{678ACAEA-A8C5-4FEE-8EC8-D9C85D2CD310}" type="presOf" srcId="{708E7958-58BF-4370-9575-5FDAD7D35FAF}" destId="{1DCBB5A3-B0E4-4D0F-90C2-77A0A176AED8}" srcOrd="0" destOrd="0" presId="urn:microsoft.com/office/officeart/2005/8/layout/default"/>
    <dgm:cxn modelId="{2066F1EA-9E32-4B45-9A46-EBE10011026D}" type="presOf" srcId="{D9FC1915-920D-4A59-A343-D17047E3592E}" destId="{16BBBD83-0452-413B-A993-DBACE86E6397}" srcOrd="0" destOrd="0" presId="urn:microsoft.com/office/officeart/2005/8/layout/default"/>
    <dgm:cxn modelId="{A57601F0-081A-45F9-A5D2-99DD735BD228}" type="presOf" srcId="{F8586563-01E7-454D-9031-DCBBB14C8D14}" destId="{909593EA-02F8-4D35-9BE2-EEC7F5157AAE}" srcOrd="0" destOrd="0" presId="urn:microsoft.com/office/officeart/2005/8/layout/default"/>
    <dgm:cxn modelId="{BAA714F4-C4CF-46BF-91D4-807812E018A7}" type="presOf" srcId="{BF4BB293-FFD8-48BC-8FB5-8E74F436B861}" destId="{04E3504D-23FB-42F2-96CF-A3A557591159}" srcOrd="0" destOrd="0" presId="urn:microsoft.com/office/officeart/2005/8/layout/default"/>
    <dgm:cxn modelId="{384317F4-8CA7-4658-8A5E-CDEF0422AC0D}" type="presOf" srcId="{682D433F-3918-460C-8512-6C04A4E135CF}" destId="{236E5909-C37E-451D-A9F7-51B91E85B92E}" srcOrd="0" destOrd="0" presId="urn:microsoft.com/office/officeart/2005/8/layout/default"/>
    <dgm:cxn modelId="{8EFC8FF7-4AA3-4E38-83C5-1596ACC5E7A7}" type="presOf" srcId="{8E4022F5-523B-4A4A-8358-41109D718B78}" destId="{37F9042F-0ED3-4E57-BA34-ADA43E2C8E2E}" srcOrd="0" destOrd="0" presId="urn:microsoft.com/office/officeart/2005/8/layout/default"/>
    <dgm:cxn modelId="{90ACEAF7-6A05-43E4-907C-6AE98D4F21B1}" srcId="{9B9CC810-FA74-40A3-A31C-A9CBE88C8487}" destId="{DB74528B-A46C-41F5-AEDE-ABD423E860F5}" srcOrd="12" destOrd="0" parTransId="{816ABEA5-8F52-4692-9AB3-7B19B7E5FBD5}" sibTransId="{CD482953-4B5D-4CA2-B05F-E7D5C47579AD}"/>
    <dgm:cxn modelId="{0D3DE8FB-B976-4DDF-B3BF-A4E85B5CA5F7}" type="presOf" srcId="{F354FF82-576F-4819-BE58-D8F6914CFC82}" destId="{D6BCC67C-09EC-4617-BC36-106687752525}" srcOrd="0" destOrd="0" presId="urn:microsoft.com/office/officeart/2005/8/layout/default"/>
    <dgm:cxn modelId="{28D1CBFD-2D50-4486-BE2D-F269FC6371C5}" type="presOf" srcId="{EB4B8C3D-CF5F-4655-933D-1E07B3F15585}" destId="{DF7ECF51-2577-45EF-AEE5-6A20FFB3A351}" srcOrd="0" destOrd="0" presId="urn:microsoft.com/office/officeart/2005/8/layout/default"/>
    <dgm:cxn modelId="{11366647-3337-4EDC-9472-619708158F47}" type="presParOf" srcId="{64A2D741-FC1F-4EE7-AFDB-88BAA924E022}" destId="{54870D9C-28D4-4871-8C97-CEF9B59DB8BC}" srcOrd="0" destOrd="0" presId="urn:microsoft.com/office/officeart/2005/8/layout/default"/>
    <dgm:cxn modelId="{9BDF60D0-E584-4F3D-BADD-12D6C357F389}" type="presParOf" srcId="{64A2D741-FC1F-4EE7-AFDB-88BAA924E022}" destId="{A6BBC346-1A58-4BA9-B259-828FAC4C1C84}" srcOrd="1" destOrd="0" presId="urn:microsoft.com/office/officeart/2005/8/layout/default"/>
    <dgm:cxn modelId="{5F2B8DE2-2CA2-4BB4-AC75-748DAD68045D}" type="presParOf" srcId="{64A2D741-FC1F-4EE7-AFDB-88BAA924E022}" destId="{C66700A3-970A-4185-ACB6-1EC19853EAAC}" srcOrd="2" destOrd="0" presId="urn:microsoft.com/office/officeart/2005/8/layout/default"/>
    <dgm:cxn modelId="{3FBACA35-5EDF-4D1D-94CE-518D404F3B34}" type="presParOf" srcId="{64A2D741-FC1F-4EE7-AFDB-88BAA924E022}" destId="{624D43E5-343F-4D8A-B163-8DF274E30C7C}" srcOrd="3" destOrd="0" presId="urn:microsoft.com/office/officeart/2005/8/layout/default"/>
    <dgm:cxn modelId="{A442A100-89B3-42F2-B1E5-4910C8CCCCC1}" type="presParOf" srcId="{64A2D741-FC1F-4EE7-AFDB-88BAA924E022}" destId="{D092B00A-48FA-46A4-88FD-AED5F9D69255}" srcOrd="4" destOrd="0" presId="urn:microsoft.com/office/officeart/2005/8/layout/default"/>
    <dgm:cxn modelId="{7591645F-347C-49F1-8255-82175B0E5632}" type="presParOf" srcId="{64A2D741-FC1F-4EE7-AFDB-88BAA924E022}" destId="{372A1899-E62F-4D78-9B76-C1C6B93AB1B0}" srcOrd="5" destOrd="0" presId="urn:microsoft.com/office/officeart/2005/8/layout/default"/>
    <dgm:cxn modelId="{BA3C938D-87BC-41D4-94B4-06993CFBE382}" type="presParOf" srcId="{64A2D741-FC1F-4EE7-AFDB-88BAA924E022}" destId="{20EE6295-AB05-4676-9654-F54A08C89335}" srcOrd="6" destOrd="0" presId="urn:microsoft.com/office/officeart/2005/8/layout/default"/>
    <dgm:cxn modelId="{34C97C73-A050-4DF3-AC87-17702F8806E3}" type="presParOf" srcId="{64A2D741-FC1F-4EE7-AFDB-88BAA924E022}" destId="{82C45523-FB13-4692-82A5-724A622608E4}" srcOrd="7" destOrd="0" presId="urn:microsoft.com/office/officeart/2005/8/layout/default"/>
    <dgm:cxn modelId="{3E959048-1132-41CF-8A39-286C950C52A3}" type="presParOf" srcId="{64A2D741-FC1F-4EE7-AFDB-88BAA924E022}" destId="{131BE0E7-867C-4A42-A17C-F92EB9736DD1}" srcOrd="8" destOrd="0" presId="urn:microsoft.com/office/officeart/2005/8/layout/default"/>
    <dgm:cxn modelId="{760B8077-9BC2-43D5-BE50-E4859C4DDC54}" type="presParOf" srcId="{64A2D741-FC1F-4EE7-AFDB-88BAA924E022}" destId="{EE57144D-9346-4C53-BBBC-80F1424894E8}" srcOrd="9" destOrd="0" presId="urn:microsoft.com/office/officeart/2005/8/layout/default"/>
    <dgm:cxn modelId="{9DB153D5-388C-4009-A28A-C55D173863E9}" type="presParOf" srcId="{64A2D741-FC1F-4EE7-AFDB-88BAA924E022}" destId="{DF7ECF51-2577-45EF-AEE5-6A20FFB3A351}" srcOrd="10" destOrd="0" presId="urn:microsoft.com/office/officeart/2005/8/layout/default"/>
    <dgm:cxn modelId="{A5364134-E839-4F06-AC6C-A0662F0D6ACF}" type="presParOf" srcId="{64A2D741-FC1F-4EE7-AFDB-88BAA924E022}" destId="{8DA60D27-0D7F-44A4-B555-5FD25912EF8E}" srcOrd="11" destOrd="0" presId="urn:microsoft.com/office/officeart/2005/8/layout/default"/>
    <dgm:cxn modelId="{EAED68A2-314D-4C6A-8407-898C4951371A}" type="presParOf" srcId="{64A2D741-FC1F-4EE7-AFDB-88BAA924E022}" destId="{1DCBB5A3-B0E4-4D0F-90C2-77A0A176AED8}" srcOrd="12" destOrd="0" presId="urn:microsoft.com/office/officeart/2005/8/layout/default"/>
    <dgm:cxn modelId="{92F631D4-B632-494B-841E-8A5E24FE97A9}" type="presParOf" srcId="{64A2D741-FC1F-4EE7-AFDB-88BAA924E022}" destId="{C105F4AE-D946-499A-87D4-46A1D0F210D8}" srcOrd="13" destOrd="0" presId="urn:microsoft.com/office/officeart/2005/8/layout/default"/>
    <dgm:cxn modelId="{3D440686-443F-4E88-9C98-9C4295B4D6FB}" type="presParOf" srcId="{64A2D741-FC1F-4EE7-AFDB-88BAA924E022}" destId="{512F608E-0824-411B-9F7F-32DA01BB27A8}" srcOrd="14" destOrd="0" presId="urn:microsoft.com/office/officeart/2005/8/layout/default"/>
    <dgm:cxn modelId="{A3CAA324-1517-4A3B-AE76-9ADD9A5D563E}" type="presParOf" srcId="{64A2D741-FC1F-4EE7-AFDB-88BAA924E022}" destId="{CAF2D73F-2846-4C8B-93CE-9B5BE07680F9}" srcOrd="15" destOrd="0" presId="urn:microsoft.com/office/officeart/2005/8/layout/default"/>
    <dgm:cxn modelId="{0CC13F43-5ED5-4003-85A9-C1B1789EDB3C}" type="presParOf" srcId="{64A2D741-FC1F-4EE7-AFDB-88BAA924E022}" destId="{0B62E22F-1D11-4041-B08D-72ACA65F0B94}" srcOrd="16" destOrd="0" presId="urn:microsoft.com/office/officeart/2005/8/layout/default"/>
    <dgm:cxn modelId="{0E6B7C81-2FCE-47C2-BFF1-878B3F5A5777}" type="presParOf" srcId="{64A2D741-FC1F-4EE7-AFDB-88BAA924E022}" destId="{BCB315A7-023D-45AE-84E9-3A1B70C4D1F4}" srcOrd="17" destOrd="0" presId="urn:microsoft.com/office/officeart/2005/8/layout/default"/>
    <dgm:cxn modelId="{896FBD51-306E-4EEE-8698-DEBFD4ADBCA1}" type="presParOf" srcId="{64A2D741-FC1F-4EE7-AFDB-88BAA924E022}" destId="{2945037C-E1F6-43B7-A3EE-130612FB9EE9}" srcOrd="18" destOrd="0" presId="urn:microsoft.com/office/officeart/2005/8/layout/default"/>
    <dgm:cxn modelId="{C707FE20-6037-4D4F-B69E-1C63EF89971D}" type="presParOf" srcId="{64A2D741-FC1F-4EE7-AFDB-88BAA924E022}" destId="{C5CB226E-6EB5-47C5-8688-A9B47D7611FC}" srcOrd="19" destOrd="0" presId="urn:microsoft.com/office/officeart/2005/8/layout/default"/>
    <dgm:cxn modelId="{D513F521-E97E-46AE-B49B-C7ADA0F026DD}" type="presParOf" srcId="{64A2D741-FC1F-4EE7-AFDB-88BAA924E022}" destId="{979A1968-FEF9-48B1-B0BC-DC081C921E87}" srcOrd="20" destOrd="0" presId="urn:microsoft.com/office/officeart/2005/8/layout/default"/>
    <dgm:cxn modelId="{BBE65E2D-61D9-4AF2-B6F9-1E024B2FD55B}" type="presParOf" srcId="{64A2D741-FC1F-4EE7-AFDB-88BAA924E022}" destId="{DE6261E7-6E30-4258-B74D-CE5E9DBB1243}" srcOrd="21" destOrd="0" presId="urn:microsoft.com/office/officeart/2005/8/layout/default"/>
    <dgm:cxn modelId="{6C2BB014-0F05-42B4-99CC-FE0B17613BCE}" type="presParOf" srcId="{64A2D741-FC1F-4EE7-AFDB-88BAA924E022}" destId="{D8C9D34E-F660-4EF6-A7D2-97E8DEA96195}" srcOrd="22" destOrd="0" presId="urn:microsoft.com/office/officeart/2005/8/layout/default"/>
    <dgm:cxn modelId="{AD10F26E-4185-4771-BCCC-DF06922706F5}" type="presParOf" srcId="{64A2D741-FC1F-4EE7-AFDB-88BAA924E022}" destId="{3E558DEA-4B5E-4098-BBA5-DFF08A996AE0}" srcOrd="23" destOrd="0" presId="urn:microsoft.com/office/officeart/2005/8/layout/default"/>
    <dgm:cxn modelId="{F5D086BE-FD82-49B6-B379-8BBCED1142D8}" type="presParOf" srcId="{64A2D741-FC1F-4EE7-AFDB-88BAA924E022}" destId="{7A504B33-FAD7-454A-9A61-30227251A946}" srcOrd="24" destOrd="0" presId="urn:microsoft.com/office/officeart/2005/8/layout/default"/>
    <dgm:cxn modelId="{2B048878-1CFA-4EE0-98C3-CBE69ABF3BFE}" type="presParOf" srcId="{64A2D741-FC1F-4EE7-AFDB-88BAA924E022}" destId="{88A84793-2EE6-40E7-B5F1-4AC0CC00B4B9}" srcOrd="25" destOrd="0" presId="urn:microsoft.com/office/officeart/2005/8/layout/default"/>
    <dgm:cxn modelId="{25A27B3C-3D65-4931-B49F-D28789D0662F}" type="presParOf" srcId="{64A2D741-FC1F-4EE7-AFDB-88BAA924E022}" destId="{592E89CC-B94F-4517-9144-2B92C9707FE7}" srcOrd="26" destOrd="0" presId="urn:microsoft.com/office/officeart/2005/8/layout/default"/>
    <dgm:cxn modelId="{312A6FF6-F650-4ADB-BEFE-89F67C5400B3}" type="presParOf" srcId="{64A2D741-FC1F-4EE7-AFDB-88BAA924E022}" destId="{A345FA88-BF85-4717-B3C5-050DFAE8A43E}" srcOrd="27" destOrd="0" presId="urn:microsoft.com/office/officeart/2005/8/layout/default"/>
    <dgm:cxn modelId="{BB283BC7-CA9E-4099-B81A-0D6FD211E71E}" type="presParOf" srcId="{64A2D741-FC1F-4EE7-AFDB-88BAA924E022}" destId="{236E5909-C37E-451D-A9F7-51B91E85B92E}" srcOrd="28" destOrd="0" presId="urn:microsoft.com/office/officeart/2005/8/layout/default"/>
    <dgm:cxn modelId="{CD453D7E-0DDF-46B2-B08D-FDD81258E26F}" type="presParOf" srcId="{64A2D741-FC1F-4EE7-AFDB-88BAA924E022}" destId="{1D9FA50C-12B7-4DEC-A161-77DF3F7BEBD9}" srcOrd="29" destOrd="0" presId="urn:microsoft.com/office/officeart/2005/8/layout/default"/>
    <dgm:cxn modelId="{60A75A37-5A48-4D17-8ECE-DD18CE35015B}" type="presParOf" srcId="{64A2D741-FC1F-4EE7-AFDB-88BAA924E022}" destId="{CF024FA0-814B-422C-B4EE-4D4E8F013ECC}" srcOrd="30" destOrd="0" presId="urn:microsoft.com/office/officeart/2005/8/layout/default"/>
    <dgm:cxn modelId="{4FD7DCF8-82AA-4F42-9E80-AC4969EAE346}" type="presParOf" srcId="{64A2D741-FC1F-4EE7-AFDB-88BAA924E022}" destId="{1F276D28-5A04-4EBF-89BE-DA9510D1A54C}" srcOrd="31" destOrd="0" presId="urn:microsoft.com/office/officeart/2005/8/layout/default"/>
    <dgm:cxn modelId="{0B430048-4AF3-4F05-9228-BF00A8517CA0}" type="presParOf" srcId="{64A2D741-FC1F-4EE7-AFDB-88BAA924E022}" destId="{16BBBD83-0452-413B-A993-DBACE86E6397}" srcOrd="32" destOrd="0" presId="urn:microsoft.com/office/officeart/2005/8/layout/default"/>
    <dgm:cxn modelId="{D2A65C63-663F-45D0-92D4-3F0049EDC4EA}" type="presParOf" srcId="{64A2D741-FC1F-4EE7-AFDB-88BAA924E022}" destId="{A28EE2FE-1E6E-49BD-8A78-935628C78182}" srcOrd="33" destOrd="0" presId="urn:microsoft.com/office/officeart/2005/8/layout/default"/>
    <dgm:cxn modelId="{BD9F1BFC-2632-4045-92C6-D1DB3982B5E5}" type="presParOf" srcId="{64A2D741-FC1F-4EE7-AFDB-88BAA924E022}" destId="{02FCCCA5-45FE-4BA5-AB86-FA2805DD4BCB}" srcOrd="34" destOrd="0" presId="urn:microsoft.com/office/officeart/2005/8/layout/default"/>
    <dgm:cxn modelId="{9B6FEE7F-14D6-48E4-BD87-CD17B3213D93}" type="presParOf" srcId="{64A2D741-FC1F-4EE7-AFDB-88BAA924E022}" destId="{10DBF7F8-21F9-48F2-A217-D51E636F0A9F}" srcOrd="35" destOrd="0" presId="urn:microsoft.com/office/officeart/2005/8/layout/default"/>
    <dgm:cxn modelId="{3D5A027F-BB76-4216-B0CC-0BB0A80A7D66}" type="presParOf" srcId="{64A2D741-FC1F-4EE7-AFDB-88BAA924E022}" destId="{FAC63313-070D-498E-95EC-53E577C5017A}" srcOrd="36" destOrd="0" presId="urn:microsoft.com/office/officeart/2005/8/layout/default"/>
    <dgm:cxn modelId="{F67AF101-0C0D-4052-BEFB-84EAF72EABBE}" type="presParOf" srcId="{64A2D741-FC1F-4EE7-AFDB-88BAA924E022}" destId="{9E517EEE-83D7-449C-A2D9-E6CB420AB594}" srcOrd="37" destOrd="0" presId="urn:microsoft.com/office/officeart/2005/8/layout/default"/>
    <dgm:cxn modelId="{7821A934-BF09-4F20-B72E-433C59DA2A2C}" type="presParOf" srcId="{64A2D741-FC1F-4EE7-AFDB-88BAA924E022}" destId="{85162714-BB6B-4903-9D62-5F287256B11B}" srcOrd="38" destOrd="0" presId="urn:microsoft.com/office/officeart/2005/8/layout/default"/>
    <dgm:cxn modelId="{E6647EA1-27EF-423D-B5E2-68CD9550F265}" type="presParOf" srcId="{64A2D741-FC1F-4EE7-AFDB-88BAA924E022}" destId="{6CB7F99F-4607-4523-8351-5C33D0922B35}" srcOrd="39" destOrd="0" presId="urn:microsoft.com/office/officeart/2005/8/layout/default"/>
    <dgm:cxn modelId="{B8E4C083-23EB-4B2C-8D35-5DAFCB3C9C17}" type="presParOf" srcId="{64A2D741-FC1F-4EE7-AFDB-88BAA924E022}" destId="{EDF827B7-6F72-44FD-98E6-36190C25FD7B}" srcOrd="40" destOrd="0" presId="urn:microsoft.com/office/officeart/2005/8/layout/default"/>
    <dgm:cxn modelId="{97E726AD-AF78-4378-AE02-A637B1EF39AA}" type="presParOf" srcId="{64A2D741-FC1F-4EE7-AFDB-88BAA924E022}" destId="{B8C4056C-C5AC-4512-88A0-D3710C109715}" srcOrd="41" destOrd="0" presId="urn:microsoft.com/office/officeart/2005/8/layout/default"/>
    <dgm:cxn modelId="{CFFEBC92-7472-4497-B4A6-EFAD918D7627}" type="presParOf" srcId="{64A2D741-FC1F-4EE7-AFDB-88BAA924E022}" destId="{410CA41C-DFFC-4F7F-8CEC-231822F2D244}" srcOrd="42" destOrd="0" presId="urn:microsoft.com/office/officeart/2005/8/layout/default"/>
    <dgm:cxn modelId="{A9EC6FF6-5066-4E30-997D-666921BA89E9}" type="presParOf" srcId="{64A2D741-FC1F-4EE7-AFDB-88BAA924E022}" destId="{D4D3D831-D4BC-450A-A867-22B8855F4A67}" srcOrd="43" destOrd="0" presId="urn:microsoft.com/office/officeart/2005/8/layout/default"/>
    <dgm:cxn modelId="{872D5CA3-95E3-4171-9A28-09CCA258C312}" type="presParOf" srcId="{64A2D741-FC1F-4EE7-AFDB-88BAA924E022}" destId="{04E3504D-23FB-42F2-96CF-A3A557591159}" srcOrd="44" destOrd="0" presId="urn:microsoft.com/office/officeart/2005/8/layout/default"/>
    <dgm:cxn modelId="{6C5E0265-A36A-49F0-ABD0-4C4B5BA34589}" type="presParOf" srcId="{64A2D741-FC1F-4EE7-AFDB-88BAA924E022}" destId="{309B07FE-8EB2-4BF0-82C9-39E5D5AB983C}" srcOrd="45" destOrd="0" presId="urn:microsoft.com/office/officeart/2005/8/layout/default"/>
    <dgm:cxn modelId="{EBEB83B5-3A0E-4EA6-BCC1-992D0149814B}" type="presParOf" srcId="{64A2D741-FC1F-4EE7-AFDB-88BAA924E022}" destId="{909593EA-02F8-4D35-9BE2-EEC7F5157AAE}" srcOrd="46" destOrd="0" presId="urn:microsoft.com/office/officeart/2005/8/layout/default"/>
    <dgm:cxn modelId="{B91CAEB2-7133-4298-BECA-658AB6A28E4F}" type="presParOf" srcId="{64A2D741-FC1F-4EE7-AFDB-88BAA924E022}" destId="{16C563CB-BEF8-4E38-B01A-50184D98FD79}" srcOrd="47" destOrd="0" presId="urn:microsoft.com/office/officeart/2005/8/layout/default"/>
    <dgm:cxn modelId="{E162EC06-5D6B-4D70-B613-6405829614B4}" type="presParOf" srcId="{64A2D741-FC1F-4EE7-AFDB-88BAA924E022}" destId="{F7DED94B-1263-463A-91E9-C9E1051C5C83}" srcOrd="48" destOrd="0" presId="urn:microsoft.com/office/officeart/2005/8/layout/default"/>
    <dgm:cxn modelId="{920E7183-15F3-46EC-852B-EFD33CBF91C1}" type="presParOf" srcId="{64A2D741-FC1F-4EE7-AFDB-88BAA924E022}" destId="{C9D15ECB-106E-49E1-B9A9-ACC35DF42DE2}" srcOrd="49" destOrd="0" presId="urn:microsoft.com/office/officeart/2005/8/layout/default"/>
    <dgm:cxn modelId="{5448A31C-307A-4E73-8130-2FB1D393FAAD}" type="presParOf" srcId="{64A2D741-FC1F-4EE7-AFDB-88BAA924E022}" destId="{F1E8B7F3-3D1A-4F00-963E-62124C5DEC72}" srcOrd="50" destOrd="0" presId="urn:microsoft.com/office/officeart/2005/8/layout/default"/>
    <dgm:cxn modelId="{540FA82E-CA04-4E31-9025-1E366CA2DF2C}" type="presParOf" srcId="{64A2D741-FC1F-4EE7-AFDB-88BAA924E022}" destId="{55E06598-5392-47E9-9E4E-7CBAFD77D097}" srcOrd="51" destOrd="0" presId="urn:microsoft.com/office/officeart/2005/8/layout/default"/>
    <dgm:cxn modelId="{04844DE9-5476-4ABD-ABD5-ECBA1DE5CBB6}" type="presParOf" srcId="{64A2D741-FC1F-4EE7-AFDB-88BAA924E022}" destId="{E2F61DAC-46A9-495C-8F4C-E874ACE67041}" srcOrd="52" destOrd="0" presId="urn:microsoft.com/office/officeart/2005/8/layout/default"/>
    <dgm:cxn modelId="{F86EA2DE-1461-4421-B156-6A878F7C753C}" type="presParOf" srcId="{64A2D741-FC1F-4EE7-AFDB-88BAA924E022}" destId="{74E67EE1-88E0-4D9B-8FDB-ECBCEF25562B}" srcOrd="53" destOrd="0" presId="urn:microsoft.com/office/officeart/2005/8/layout/default"/>
    <dgm:cxn modelId="{25253C8F-6CBF-47AF-AF8B-BD634D0D15E2}" type="presParOf" srcId="{64A2D741-FC1F-4EE7-AFDB-88BAA924E022}" destId="{37F9042F-0ED3-4E57-BA34-ADA43E2C8E2E}" srcOrd="54" destOrd="0" presId="urn:microsoft.com/office/officeart/2005/8/layout/default"/>
    <dgm:cxn modelId="{ACDC8C97-BA6C-4A88-9CE4-8CBE87EB97BA}" type="presParOf" srcId="{64A2D741-FC1F-4EE7-AFDB-88BAA924E022}" destId="{7A34D161-4D27-4EF2-AE6F-3FEA8B1F3085}" srcOrd="55" destOrd="0" presId="urn:microsoft.com/office/officeart/2005/8/layout/default"/>
    <dgm:cxn modelId="{BD367562-B5F5-4033-A616-71644C3D85BB}" type="presParOf" srcId="{64A2D741-FC1F-4EE7-AFDB-88BAA924E022}" destId="{FE8485EE-072E-4293-BA39-E8898FEC9FFA}" srcOrd="56" destOrd="0" presId="urn:microsoft.com/office/officeart/2005/8/layout/default"/>
    <dgm:cxn modelId="{E95A7280-0798-4623-A0CE-BC15995281D3}" type="presParOf" srcId="{64A2D741-FC1F-4EE7-AFDB-88BAA924E022}" destId="{FE7A8E3B-7B83-4D95-8053-DD8A7D5EB93F}" srcOrd="57" destOrd="0" presId="urn:microsoft.com/office/officeart/2005/8/layout/default"/>
    <dgm:cxn modelId="{703DF374-390E-4B1A-9950-0889BC179D78}" type="presParOf" srcId="{64A2D741-FC1F-4EE7-AFDB-88BAA924E022}" destId="{7DA3551F-98C8-4504-BF61-9DD573FA3059}" srcOrd="58" destOrd="0" presId="urn:microsoft.com/office/officeart/2005/8/layout/default"/>
    <dgm:cxn modelId="{AB8D46FB-8938-4E91-BA5E-4C3B5D742A42}" type="presParOf" srcId="{64A2D741-FC1F-4EE7-AFDB-88BAA924E022}" destId="{5BB99892-7CCC-4625-AAEF-721B22D70DBD}" srcOrd="59" destOrd="0" presId="urn:microsoft.com/office/officeart/2005/8/layout/default"/>
    <dgm:cxn modelId="{02400659-BDBC-4F3D-B41B-CF37EEA1E29D}" type="presParOf" srcId="{64A2D741-FC1F-4EE7-AFDB-88BAA924E022}" destId="{CA7D1723-07EA-4991-A88F-62EF88CBAE56}" srcOrd="60" destOrd="0" presId="urn:microsoft.com/office/officeart/2005/8/layout/default"/>
    <dgm:cxn modelId="{6E0E6683-1DB4-456F-BAE6-56C98B3633C7}" type="presParOf" srcId="{64A2D741-FC1F-4EE7-AFDB-88BAA924E022}" destId="{6593E037-5BEF-4AF8-9F98-9241A5E35B23}" srcOrd="61" destOrd="0" presId="urn:microsoft.com/office/officeart/2005/8/layout/default"/>
    <dgm:cxn modelId="{65A351E6-02EB-42CE-B393-BC2EAC773086}" type="presParOf" srcId="{64A2D741-FC1F-4EE7-AFDB-88BAA924E022}" destId="{EB8761BA-4160-400C-BFA9-9E492564C17D}" srcOrd="62" destOrd="0" presId="urn:microsoft.com/office/officeart/2005/8/layout/default"/>
    <dgm:cxn modelId="{8921D2A1-E442-47E7-ADFC-A2CEC6A4A1B5}" type="presParOf" srcId="{64A2D741-FC1F-4EE7-AFDB-88BAA924E022}" destId="{49DC8298-564F-40CE-A285-761F3A54B094}" srcOrd="63" destOrd="0" presId="urn:microsoft.com/office/officeart/2005/8/layout/default"/>
    <dgm:cxn modelId="{1DDFCB5B-66E1-4DF1-A5C2-B27675D61F11}" type="presParOf" srcId="{64A2D741-FC1F-4EE7-AFDB-88BAA924E022}" destId="{5800D473-1FB7-4634-8562-8845D930EB2A}" srcOrd="64" destOrd="0" presId="urn:microsoft.com/office/officeart/2005/8/layout/default"/>
    <dgm:cxn modelId="{2BA982D3-9079-483E-A3EB-3E8C2985CEE5}" type="presParOf" srcId="{64A2D741-FC1F-4EE7-AFDB-88BAA924E022}" destId="{9D0C353A-5178-46B2-92E7-932EF9ACFAC0}" srcOrd="65" destOrd="0" presId="urn:microsoft.com/office/officeart/2005/8/layout/default"/>
    <dgm:cxn modelId="{42F75DDE-6D35-4ECF-A220-846342865C09}" type="presParOf" srcId="{64A2D741-FC1F-4EE7-AFDB-88BAA924E022}" destId="{87A4A3E0-D6DD-43DF-9172-F14A54F9F900}" srcOrd="66" destOrd="0" presId="urn:microsoft.com/office/officeart/2005/8/layout/default"/>
    <dgm:cxn modelId="{14F7BF0E-E6EC-4D93-9748-EECE962293A7}" type="presParOf" srcId="{64A2D741-FC1F-4EE7-AFDB-88BAA924E022}" destId="{2DAE1DA2-1747-4DA4-9CE2-9A98CD88C708}" srcOrd="67" destOrd="0" presId="urn:microsoft.com/office/officeart/2005/8/layout/default"/>
    <dgm:cxn modelId="{64AE1366-6867-4C0C-9D69-FD4B4300A062}" type="presParOf" srcId="{64A2D741-FC1F-4EE7-AFDB-88BAA924E022}" destId="{A4E93E4F-430A-44C4-A24D-12EDBEF56266}" srcOrd="68" destOrd="0" presId="urn:microsoft.com/office/officeart/2005/8/layout/default"/>
    <dgm:cxn modelId="{08A368D3-C38C-4C21-AEA8-8E7C85CF164B}" type="presParOf" srcId="{64A2D741-FC1F-4EE7-AFDB-88BAA924E022}" destId="{956779B5-57EC-4291-A196-C430D2DAB089}" srcOrd="69" destOrd="0" presId="urn:microsoft.com/office/officeart/2005/8/layout/default"/>
    <dgm:cxn modelId="{B234B080-776F-4D98-9180-7A1F22D12AD7}" type="presParOf" srcId="{64A2D741-FC1F-4EE7-AFDB-88BAA924E022}" destId="{D6BCC67C-09EC-4617-BC36-106687752525}" srcOrd="70" destOrd="0" presId="urn:microsoft.com/office/officeart/2005/8/layout/default"/>
    <dgm:cxn modelId="{BB3FA843-CA69-4AF2-B237-CC9B2676360D}" type="presParOf" srcId="{64A2D741-FC1F-4EE7-AFDB-88BAA924E022}" destId="{B2C1CC54-2889-41C7-9CEE-F9ACBA6093F7}" srcOrd="71" destOrd="0" presId="urn:microsoft.com/office/officeart/2005/8/layout/default"/>
    <dgm:cxn modelId="{F6E36DAF-8A22-4734-9F57-241196B03AF8}" type="presParOf" srcId="{64A2D741-FC1F-4EE7-AFDB-88BAA924E022}" destId="{028D6EE7-587E-4068-80D1-FB8B7754CAFD}" srcOrd="72" destOrd="0" presId="urn:microsoft.com/office/officeart/2005/8/layout/default"/>
    <dgm:cxn modelId="{5BFBAE28-49E8-410E-ABC8-8136F1C17E1B}" type="presParOf" srcId="{64A2D741-FC1F-4EE7-AFDB-88BAA924E022}" destId="{7493E456-01DA-462D-9265-484CCAA59C91}" srcOrd="73" destOrd="0" presId="urn:microsoft.com/office/officeart/2005/8/layout/default"/>
    <dgm:cxn modelId="{E8B0048F-7461-4E5A-9936-7B3FB4A08875}" type="presParOf" srcId="{64A2D741-FC1F-4EE7-AFDB-88BAA924E022}" destId="{82D7E426-DC58-4D6D-9CAD-2B2C5A60B828}" srcOrd="74" destOrd="0" presId="urn:microsoft.com/office/officeart/2005/8/layout/default"/>
    <dgm:cxn modelId="{EE8C8F84-7191-4FE3-B2F6-993933866337}" type="presParOf" srcId="{64A2D741-FC1F-4EE7-AFDB-88BAA924E022}" destId="{7CB3773A-6ECD-4845-A8B6-03EA368232EB}" srcOrd="75" destOrd="0" presId="urn:microsoft.com/office/officeart/2005/8/layout/default"/>
    <dgm:cxn modelId="{46F7D3C4-808F-4CC7-AB03-7E0BCD9BF52B}" type="presParOf" srcId="{64A2D741-FC1F-4EE7-AFDB-88BAA924E022}" destId="{C00DC4F0-714D-4725-8536-FDA00034D0AB}" srcOrd="76" destOrd="0" presId="urn:microsoft.com/office/officeart/2005/8/layout/default"/>
    <dgm:cxn modelId="{CF078DB8-4733-48DD-B9BA-BDECA9A5CAAB}" type="presParOf" srcId="{64A2D741-FC1F-4EE7-AFDB-88BAA924E022}" destId="{15A6D8A6-B259-423B-B5E9-876056032C88}" srcOrd="77" destOrd="0" presId="urn:microsoft.com/office/officeart/2005/8/layout/default"/>
    <dgm:cxn modelId="{33CC9356-DC2F-41D1-A81E-0F01AB02769B}" type="presParOf" srcId="{64A2D741-FC1F-4EE7-AFDB-88BAA924E022}" destId="{759FE5FF-32EF-4288-A86C-963EEA305126}" srcOrd="7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69BC-9513-411B-BB51-992C1FD4C5C4}">
      <dsp:nvSpPr>
        <dsp:cNvPr id="0" name=""/>
        <dsp:cNvSpPr/>
      </dsp:nvSpPr>
      <dsp:spPr>
        <a:xfrm>
          <a:off x="6222" y="152249"/>
          <a:ext cx="1154689" cy="69281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Area Manager</a:t>
          </a:r>
        </a:p>
      </dsp:txBody>
      <dsp:txXfrm>
        <a:off x="6222" y="152249"/>
        <a:ext cx="1154689" cy="692813"/>
      </dsp:txXfrm>
    </dsp:sp>
    <dsp:sp modelId="{FA0F1FD6-4199-4248-B0DB-2DBE61814B7F}">
      <dsp:nvSpPr>
        <dsp:cNvPr id="0" name=""/>
        <dsp:cNvSpPr/>
      </dsp:nvSpPr>
      <dsp:spPr>
        <a:xfrm>
          <a:off x="1276381" y="152249"/>
          <a:ext cx="1154689" cy="692813"/>
        </a:xfrm>
        <a:prstGeom prst="rect">
          <a:avLst/>
        </a:prstGeom>
        <a:solidFill>
          <a:schemeClr val="accent3">
            <a:shade val="50000"/>
            <a:hueOff val="20018"/>
            <a:satOff val="-1365"/>
            <a:lumOff val="19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Assistant Athletic Director</a:t>
          </a:r>
        </a:p>
      </dsp:txBody>
      <dsp:txXfrm>
        <a:off x="1276381" y="152249"/>
        <a:ext cx="1154689" cy="692813"/>
      </dsp:txXfrm>
    </dsp:sp>
    <dsp:sp modelId="{A5EEDA25-E11B-42D2-8312-B0BECB7DE5FB}">
      <dsp:nvSpPr>
        <dsp:cNvPr id="0" name=""/>
        <dsp:cNvSpPr/>
      </dsp:nvSpPr>
      <dsp:spPr>
        <a:xfrm>
          <a:off x="2546539" y="152249"/>
          <a:ext cx="1154689" cy="692813"/>
        </a:xfrm>
        <a:prstGeom prst="rect">
          <a:avLst/>
        </a:prstGeom>
        <a:solidFill>
          <a:schemeClr val="accent3">
            <a:shade val="50000"/>
            <a:hueOff val="40037"/>
            <a:satOff val="-2730"/>
            <a:lumOff val="38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Assistant Athletic Trainer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546539" y="152249"/>
        <a:ext cx="1154689" cy="692813"/>
      </dsp:txXfrm>
    </dsp:sp>
    <dsp:sp modelId="{5821FD4C-8C42-454F-A1B6-8D708B00BD6B}">
      <dsp:nvSpPr>
        <dsp:cNvPr id="0" name=""/>
        <dsp:cNvSpPr/>
      </dsp:nvSpPr>
      <dsp:spPr>
        <a:xfrm>
          <a:off x="3816697" y="152249"/>
          <a:ext cx="1154689" cy="692813"/>
        </a:xfrm>
        <a:prstGeom prst="rect">
          <a:avLst/>
        </a:prstGeom>
        <a:solidFill>
          <a:schemeClr val="accent3">
            <a:shade val="50000"/>
            <a:hueOff val="60055"/>
            <a:satOff val="-4096"/>
            <a:lumOff val="57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Assistant Director for Fitness and Nutrition</a:t>
          </a:r>
        </a:p>
      </dsp:txBody>
      <dsp:txXfrm>
        <a:off x="3816697" y="152249"/>
        <a:ext cx="1154689" cy="692813"/>
      </dsp:txXfrm>
    </dsp:sp>
    <dsp:sp modelId="{40E8AE61-C945-4660-A757-D4E2F9E2E9AF}">
      <dsp:nvSpPr>
        <dsp:cNvPr id="0" name=""/>
        <dsp:cNvSpPr/>
      </dsp:nvSpPr>
      <dsp:spPr>
        <a:xfrm>
          <a:off x="5086855" y="152249"/>
          <a:ext cx="1154689" cy="692813"/>
        </a:xfrm>
        <a:prstGeom prst="rect">
          <a:avLst/>
        </a:prstGeom>
        <a:solidFill>
          <a:schemeClr val="accent3">
            <a:shade val="50000"/>
            <a:hueOff val="80073"/>
            <a:satOff val="-5461"/>
            <a:lumOff val="76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Assistant Performance Coach</a:t>
          </a:r>
        </a:p>
      </dsp:txBody>
      <dsp:txXfrm>
        <a:off x="5086855" y="152249"/>
        <a:ext cx="1154689" cy="692813"/>
      </dsp:txXfrm>
    </dsp:sp>
    <dsp:sp modelId="{B1EB42D1-7BFC-466F-BE7A-AE9EAD41C44E}">
      <dsp:nvSpPr>
        <dsp:cNvPr id="0" name=""/>
        <dsp:cNvSpPr/>
      </dsp:nvSpPr>
      <dsp:spPr>
        <a:xfrm>
          <a:off x="6357013" y="152249"/>
          <a:ext cx="1154689" cy="692813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Assistant Wrestling Coach</a:t>
          </a:r>
        </a:p>
      </dsp:txBody>
      <dsp:txXfrm>
        <a:off x="6357013" y="152249"/>
        <a:ext cx="1154689" cy="692813"/>
      </dsp:txXfrm>
    </dsp:sp>
    <dsp:sp modelId="{34A97877-5BFE-4574-AA86-4790039E600C}">
      <dsp:nvSpPr>
        <dsp:cNvPr id="0" name=""/>
        <dsp:cNvSpPr/>
      </dsp:nvSpPr>
      <dsp:spPr>
        <a:xfrm>
          <a:off x="7627171" y="152249"/>
          <a:ext cx="1154689" cy="692813"/>
        </a:xfrm>
        <a:prstGeom prst="rect">
          <a:avLst/>
        </a:prstGeom>
        <a:solidFill>
          <a:schemeClr val="accent3">
            <a:shade val="50000"/>
            <a:hueOff val="120110"/>
            <a:satOff val="-8191"/>
            <a:lumOff val="114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Branch Manager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627171" y="152249"/>
        <a:ext cx="1154689" cy="692813"/>
      </dsp:txXfrm>
    </dsp:sp>
    <dsp:sp modelId="{86FB524A-43C2-49DD-9125-48861129349B}">
      <dsp:nvSpPr>
        <dsp:cNvPr id="0" name=""/>
        <dsp:cNvSpPr/>
      </dsp:nvSpPr>
      <dsp:spPr>
        <a:xfrm>
          <a:off x="8897329" y="152249"/>
          <a:ext cx="1154689" cy="692813"/>
        </a:xfrm>
        <a:prstGeom prst="rect">
          <a:avLst/>
        </a:prstGeom>
        <a:solidFill>
          <a:schemeClr val="accent3">
            <a:shade val="50000"/>
            <a:hueOff val="140128"/>
            <a:satOff val="-9557"/>
            <a:lumOff val="133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Botanical ID Specialist</a:t>
          </a:r>
        </a:p>
      </dsp:txBody>
      <dsp:txXfrm>
        <a:off x="8897329" y="152249"/>
        <a:ext cx="1154689" cy="692813"/>
      </dsp:txXfrm>
    </dsp:sp>
    <dsp:sp modelId="{7BE31331-5073-4EDF-98F3-E60FE424149F}">
      <dsp:nvSpPr>
        <dsp:cNvPr id="0" name=""/>
        <dsp:cNvSpPr/>
      </dsp:nvSpPr>
      <dsp:spPr>
        <a:xfrm>
          <a:off x="10167487" y="152249"/>
          <a:ext cx="1154689" cy="692813"/>
        </a:xfrm>
        <a:prstGeom prst="rect">
          <a:avLst/>
        </a:prstGeom>
        <a:solidFill>
          <a:schemeClr val="accent3">
            <a:shade val="50000"/>
            <a:hueOff val="160147"/>
            <a:satOff val="-10922"/>
            <a:lumOff val="152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Catering Assistant</a:t>
          </a:r>
        </a:p>
      </dsp:txBody>
      <dsp:txXfrm>
        <a:off x="10167487" y="152249"/>
        <a:ext cx="1154689" cy="692813"/>
      </dsp:txXfrm>
    </dsp:sp>
    <dsp:sp modelId="{CF50D3F2-6FBC-42AD-BAE2-E5BA5500108E}">
      <dsp:nvSpPr>
        <dsp:cNvPr id="0" name=""/>
        <dsp:cNvSpPr/>
      </dsp:nvSpPr>
      <dsp:spPr>
        <a:xfrm>
          <a:off x="6222" y="960532"/>
          <a:ext cx="1154689" cy="692813"/>
        </a:xfrm>
        <a:prstGeom prst="rect">
          <a:avLst/>
        </a:prstGeom>
        <a:solidFill>
          <a:schemeClr val="accent3">
            <a:shade val="50000"/>
            <a:hueOff val="180165"/>
            <a:satOff val="-12287"/>
            <a:lumOff val="171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Center Director</a:t>
          </a:r>
        </a:p>
      </dsp:txBody>
      <dsp:txXfrm>
        <a:off x="6222" y="960532"/>
        <a:ext cx="1154689" cy="692813"/>
      </dsp:txXfrm>
    </dsp:sp>
    <dsp:sp modelId="{9E9EC031-9E7C-48F0-892C-F53BDC9AE24C}">
      <dsp:nvSpPr>
        <dsp:cNvPr id="0" name=""/>
        <dsp:cNvSpPr/>
      </dsp:nvSpPr>
      <dsp:spPr>
        <a:xfrm>
          <a:off x="1276381" y="960532"/>
          <a:ext cx="1154689" cy="692813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Certified Diabetes Educator</a:t>
          </a:r>
        </a:p>
      </dsp:txBody>
      <dsp:txXfrm>
        <a:off x="1276381" y="960532"/>
        <a:ext cx="1154689" cy="692813"/>
      </dsp:txXfrm>
    </dsp:sp>
    <dsp:sp modelId="{6C786969-78D5-489E-ABF7-830C22CF160F}">
      <dsp:nvSpPr>
        <dsp:cNvPr id="0" name=""/>
        <dsp:cNvSpPr/>
      </dsp:nvSpPr>
      <dsp:spPr>
        <a:xfrm>
          <a:off x="2546539" y="960532"/>
          <a:ext cx="1154689" cy="692813"/>
        </a:xfrm>
        <a:prstGeom prst="rect">
          <a:avLst/>
        </a:prstGeom>
        <a:solidFill>
          <a:schemeClr val="accent3">
            <a:shade val="50000"/>
            <a:hueOff val="220201"/>
            <a:satOff val="-15018"/>
            <a:lumOff val="209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Certified Integrative Nutrition Coach</a:t>
          </a:r>
        </a:p>
      </dsp:txBody>
      <dsp:txXfrm>
        <a:off x="2546539" y="960532"/>
        <a:ext cx="1154689" cy="692813"/>
      </dsp:txXfrm>
    </dsp:sp>
    <dsp:sp modelId="{332F398F-B97F-4096-B553-CD881D186322}">
      <dsp:nvSpPr>
        <dsp:cNvPr id="0" name=""/>
        <dsp:cNvSpPr/>
      </dsp:nvSpPr>
      <dsp:spPr>
        <a:xfrm>
          <a:off x="3816697" y="960532"/>
          <a:ext cx="1154689" cy="692813"/>
        </a:xfrm>
        <a:prstGeom prst="rect">
          <a:avLst/>
        </a:prstGeom>
        <a:solidFill>
          <a:schemeClr val="accent3">
            <a:shade val="50000"/>
            <a:hueOff val="240220"/>
            <a:satOff val="-16383"/>
            <a:lumOff val="228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Certified Personal Trainer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816697" y="960532"/>
        <a:ext cx="1154689" cy="692813"/>
      </dsp:txXfrm>
    </dsp:sp>
    <dsp:sp modelId="{D81D0151-2B7B-4A52-AA13-923A310EAF14}">
      <dsp:nvSpPr>
        <dsp:cNvPr id="0" name=""/>
        <dsp:cNvSpPr/>
      </dsp:nvSpPr>
      <dsp:spPr>
        <a:xfrm>
          <a:off x="5086855" y="960532"/>
          <a:ext cx="1154689" cy="692813"/>
        </a:xfrm>
        <a:prstGeom prst="rect">
          <a:avLst/>
        </a:prstGeom>
        <a:solidFill>
          <a:schemeClr val="accent3">
            <a:shade val="50000"/>
            <a:hueOff val="260238"/>
            <a:satOff val="-17748"/>
            <a:lumOff val="247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Chiropractor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086855" y="960532"/>
        <a:ext cx="1154689" cy="692813"/>
      </dsp:txXfrm>
    </dsp:sp>
    <dsp:sp modelId="{DAA3832A-72CA-4119-AD35-E39C046A7D2B}">
      <dsp:nvSpPr>
        <dsp:cNvPr id="0" name=""/>
        <dsp:cNvSpPr/>
      </dsp:nvSpPr>
      <dsp:spPr>
        <a:xfrm>
          <a:off x="6357013" y="960532"/>
          <a:ext cx="1154689" cy="692813"/>
        </a:xfrm>
        <a:prstGeom prst="rect">
          <a:avLst/>
        </a:prstGeom>
        <a:solidFill>
          <a:schemeClr val="accent3">
            <a:shade val="50000"/>
            <a:hueOff val="280256"/>
            <a:satOff val="-19113"/>
            <a:lumOff val="266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Client Experience Manager</a:t>
          </a:r>
        </a:p>
      </dsp:txBody>
      <dsp:txXfrm>
        <a:off x="6357013" y="960532"/>
        <a:ext cx="1154689" cy="692813"/>
      </dsp:txXfrm>
    </dsp:sp>
    <dsp:sp modelId="{2630DE50-7AF8-4145-BA42-91C6764D674A}">
      <dsp:nvSpPr>
        <dsp:cNvPr id="0" name=""/>
        <dsp:cNvSpPr/>
      </dsp:nvSpPr>
      <dsp:spPr>
        <a:xfrm>
          <a:off x="7627171" y="960532"/>
          <a:ext cx="1154689" cy="692813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Clinical Associate</a:t>
          </a:r>
        </a:p>
      </dsp:txBody>
      <dsp:txXfrm>
        <a:off x="7627171" y="960532"/>
        <a:ext cx="1154689" cy="692813"/>
      </dsp:txXfrm>
    </dsp:sp>
    <dsp:sp modelId="{9BD393DE-2CC6-45D6-A261-CDCFB10EC433}">
      <dsp:nvSpPr>
        <dsp:cNvPr id="0" name=""/>
        <dsp:cNvSpPr/>
      </dsp:nvSpPr>
      <dsp:spPr>
        <a:xfrm>
          <a:off x="8897329" y="960532"/>
          <a:ext cx="1154689" cy="692813"/>
        </a:xfrm>
        <a:prstGeom prst="rect">
          <a:avLst/>
        </a:prstGeom>
        <a:solidFill>
          <a:schemeClr val="accent3">
            <a:shade val="50000"/>
            <a:hueOff val="320293"/>
            <a:satOff val="-21844"/>
            <a:lumOff val="304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Clinical Dietetic Technician</a:t>
          </a:r>
        </a:p>
      </dsp:txBody>
      <dsp:txXfrm>
        <a:off x="8897329" y="960532"/>
        <a:ext cx="1154689" cy="692813"/>
      </dsp:txXfrm>
    </dsp:sp>
    <dsp:sp modelId="{C3CB09DE-B012-4F0A-8F4E-21F674E36C88}">
      <dsp:nvSpPr>
        <dsp:cNvPr id="0" name=""/>
        <dsp:cNvSpPr/>
      </dsp:nvSpPr>
      <dsp:spPr>
        <a:xfrm>
          <a:off x="10167487" y="960532"/>
          <a:ext cx="1154689" cy="692813"/>
        </a:xfrm>
        <a:prstGeom prst="rect">
          <a:avLst/>
        </a:prstGeom>
        <a:solidFill>
          <a:schemeClr val="accent3">
            <a:shade val="50000"/>
            <a:hueOff val="340311"/>
            <a:satOff val="-23209"/>
            <a:lumOff val="323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Clinical Director</a:t>
          </a:r>
        </a:p>
      </dsp:txBody>
      <dsp:txXfrm>
        <a:off x="10167487" y="960532"/>
        <a:ext cx="1154689" cy="692813"/>
      </dsp:txXfrm>
    </dsp:sp>
    <dsp:sp modelId="{73778FC6-29F5-43BB-A40F-BA39D57F7588}">
      <dsp:nvSpPr>
        <dsp:cNvPr id="0" name=""/>
        <dsp:cNvSpPr/>
      </dsp:nvSpPr>
      <dsp:spPr>
        <a:xfrm>
          <a:off x="6222" y="1768814"/>
          <a:ext cx="1154689" cy="692813"/>
        </a:xfrm>
        <a:prstGeom prst="rect">
          <a:avLst/>
        </a:prstGeom>
        <a:solidFill>
          <a:schemeClr val="accent3">
            <a:shade val="50000"/>
            <a:hueOff val="360330"/>
            <a:satOff val="-24574"/>
            <a:lumOff val="342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Coach</a:t>
          </a:r>
        </a:p>
      </dsp:txBody>
      <dsp:txXfrm>
        <a:off x="6222" y="1768814"/>
        <a:ext cx="1154689" cy="692813"/>
      </dsp:txXfrm>
    </dsp:sp>
    <dsp:sp modelId="{D685A850-6387-4883-8D76-750528C82390}">
      <dsp:nvSpPr>
        <dsp:cNvPr id="0" name=""/>
        <dsp:cNvSpPr/>
      </dsp:nvSpPr>
      <dsp:spPr>
        <a:xfrm>
          <a:off x="1276381" y="1768814"/>
          <a:ext cx="1154689" cy="692813"/>
        </a:xfrm>
        <a:prstGeom prst="rect">
          <a:avLst/>
        </a:prstGeom>
        <a:solidFill>
          <a:schemeClr val="accent3">
            <a:shade val="50000"/>
            <a:hueOff val="380348"/>
            <a:satOff val="-25940"/>
            <a:lumOff val="361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Consultant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276381" y="1768814"/>
        <a:ext cx="1154689" cy="692813"/>
      </dsp:txXfrm>
    </dsp:sp>
    <dsp:sp modelId="{D6BD9E15-BFE7-4C33-88D5-3DF782D1B4BC}">
      <dsp:nvSpPr>
        <dsp:cNvPr id="0" name=""/>
        <dsp:cNvSpPr/>
      </dsp:nvSpPr>
      <dsp:spPr>
        <a:xfrm>
          <a:off x="2546539" y="1768814"/>
          <a:ext cx="1154689" cy="692813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Contract Dietitian</a:t>
          </a:r>
        </a:p>
      </dsp:txBody>
      <dsp:txXfrm>
        <a:off x="2546539" y="1768814"/>
        <a:ext cx="1154689" cy="692813"/>
      </dsp:txXfrm>
    </dsp:sp>
    <dsp:sp modelId="{3069B5AC-EEA7-44FE-9ACA-3F40BEE452AA}">
      <dsp:nvSpPr>
        <dsp:cNvPr id="0" name=""/>
        <dsp:cNvSpPr/>
      </dsp:nvSpPr>
      <dsp:spPr>
        <a:xfrm>
          <a:off x="3816697" y="1768814"/>
          <a:ext cx="1154689" cy="692813"/>
        </a:xfrm>
        <a:prstGeom prst="rect">
          <a:avLst/>
        </a:prstGeom>
        <a:solidFill>
          <a:schemeClr val="accent3">
            <a:shade val="50000"/>
            <a:hueOff val="420385"/>
            <a:satOff val="-28670"/>
            <a:lumOff val="399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Coordinator</a:t>
          </a:r>
        </a:p>
      </dsp:txBody>
      <dsp:txXfrm>
        <a:off x="3816697" y="1768814"/>
        <a:ext cx="1154689" cy="692813"/>
      </dsp:txXfrm>
    </dsp:sp>
    <dsp:sp modelId="{FA5B95AA-CDF9-43D8-9C7C-DDD92F1AC757}">
      <dsp:nvSpPr>
        <dsp:cNvPr id="0" name=""/>
        <dsp:cNvSpPr/>
      </dsp:nvSpPr>
      <dsp:spPr>
        <a:xfrm>
          <a:off x="5086855" y="1768814"/>
          <a:ext cx="1154689" cy="692813"/>
        </a:xfrm>
        <a:prstGeom prst="rect">
          <a:avLst/>
        </a:prstGeom>
        <a:solidFill>
          <a:schemeClr val="accent3">
            <a:shade val="50000"/>
            <a:hueOff val="440403"/>
            <a:satOff val="-30035"/>
            <a:lumOff val="418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Dance Instructor</a:t>
          </a:r>
        </a:p>
      </dsp:txBody>
      <dsp:txXfrm>
        <a:off x="5086855" y="1768814"/>
        <a:ext cx="1154689" cy="692813"/>
      </dsp:txXfrm>
    </dsp:sp>
    <dsp:sp modelId="{D325728E-7887-476B-9B2F-6DF19435C599}">
      <dsp:nvSpPr>
        <dsp:cNvPr id="0" name=""/>
        <dsp:cNvSpPr/>
      </dsp:nvSpPr>
      <dsp:spPr>
        <a:xfrm>
          <a:off x="6357013" y="1768814"/>
          <a:ext cx="1154689" cy="692813"/>
        </a:xfrm>
        <a:prstGeom prst="rect">
          <a:avLst/>
        </a:prstGeom>
        <a:solidFill>
          <a:schemeClr val="accent3">
            <a:shade val="50000"/>
            <a:hueOff val="460421"/>
            <a:satOff val="-31401"/>
            <a:lumOff val="437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Dean of Campus Life</a:t>
          </a:r>
        </a:p>
      </dsp:txBody>
      <dsp:txXfrm>
        <a:off x="6357013" y="1768814"/>
        <a:ext cx="1154689" cy="692813"/>
      </dsp:txXfrm>
    </dsp:sp>
    <dsp:sp modelId="{03AE8D75-CD7E-463A-B805-6EB29EE366AC}">
      <dsp:nvSpPr>
        <dsp:cNvPr id="0" name=""/>
        <dsp:cNvSpPr/>
      </dsp:nvSpPr>
      <dsp:spPr>
        <a:xfrm>
          <a:off x="7627171" y="1768814"/>
          <a:ext cx="1154689" cy="692813"/>
        </a:xfrm>
        <a:prstGeom prst="rect">
          <a:avLst/>
        </a:prstGeom>
        <a:solidFill>
          <a:schemeClr val="accent3">
            <a:shade val="50000"/>
            <a:hueOff val="480440"/>
            <a:satOff val="-32766"/>
            <a:lumOff val="456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Department Chair</a:t>
          </a:r>
        </a:p>
      </dsp:txBody>
      <dsp:txXfrm>
        <a:off x="7627171" y="1768814"/>
        <a:ext cx="1154689" cy="692813"/>
      </dsp:txXfrm>
    </dsp:sp>
    <dsp:sp modelId="{D1B63EB1-0258-45F0-928C-861D11650ECF}">
      <dsp:nvSpPr>
        <dsp:cNvPr id="0" name=""/>
        <dsp:cNvSpPr/>
      </dsp:nvSpPr>
      <dsp:spPr>
        <a:xfrm>
          <a:off x="8897329" y="1768814"/>
          <a:ext cx="1154689" cy="69281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Diabetes Educator</a:t>
          </a:r>
        </a:p>
      </dsp:txBody>
      <dsp:txXfrm>
        <a:off x="8897329" y="1768814"/>
        <a:ext cx="1154689" cy="692813"/>
      </dsp:txXfrm>
    </dsp:sp>
    <dsp:sp modelId="{431FC9E1-5D35-4082-9D61-58893258536B}">
      <dsp:nvSpPr>
        <dsp:cNvPr id="0" name=""/>
        <dsp:cNvSpPr/>
      </dsp:nvSpPr>
      <dsp:spPr>
        <a:xfrm>
          <a:off x="10167487" y="1768814"/>
          <a:ext cx="1154689" cy="692813"/>
        </a:xfrm>
        <a:prstGeom prst="rect">
          <a:avLst/>
        </a:prstGeom>
        <a:solidFill>
          <a:schemeClr val="accent3">
            <a:shade val="50000"/>
            <a:hueOff val="480440"/>
            <a:satOff val="-32766"/>
            <a:lumOff val="456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Dietary Manager</a:t>
          </a:r>
        </a:p>
      </dsp:txBody>
      <dsp:txXfrm>
        <a:off x="10167487" y="1768814"/>
        <a:ext cx="1154689" cy="692813"/>
      </dsp:txXfrm>
    </dsp:sp>
    <dsp:sp modelId="{0F29DAC6-24FC-444F-A1C7-EA40CA61061B}">
      <dsp:nvSpPr>
        <dsp:cNvPr id="0" name=""/>
        <dsp:cNvSpPr/>
      </dsp:nvSpPr>
      <dsp:spPr>
        <a:xfrm>
          <a:off x="6222" y="2577096"/>
          <a:ext cx="1154689" cy="692813"/>
        </a:xfrm>
        <a:prstGeom prst="rect">
          <a:avLst/>
        </a:prstGeom>
        <a:solidFill>
          <a:schemeClr val="accent3">
            <a:shade val="50000"/>
            <a:hueOff val="460421"/>
            <a:satOff val="-31401"/>
            <a:lumOff val="437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Dietetic Technician</a:t>
          </a:r>
        </a:p>
      </dsp:txBody>
      <dsp:txXfrm>
        <a:off x="6222" y="2577096"/>
        <a:ext cx="1154689" cy="692813"/>
      </dsp:txXfrm>
    </dsp:sp>
    <dsp:sp modelId="{243A8374-8574-4760-84B4-0747B3EAD920}">
      <dsp:nvSpPr>
        <dsp:cNvPr id="0" name=""/>
        <dsp:cNvSpPr/>
      </dsp:nvSpPr>
      <dsp:spPr>
        <a:xfrm>
          <a:off x="1276381" y="2577096"/>
          <a:ext cx="1154689" cy="692813"/>
        </a:xfrm>
        <a:prstGeom prst="rect">
          <a:avLst/>
        </a:prstGeom>
        <a:solidFill>
          <a:schemeClr val="accent3">
            <a:shade val="50000"/>
            <a:hueOff val="440403"/>
            <a:satOff val="-30035"/>
            <a:lumOff val="418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Dietitian</a:t>
          </a:r>
        </a:p>
      </dsp:txBody>
      <dsp:txXfrm>
        <a:off x="1276381" y="2577096"/>
        <a:ext cx="1154689" cy="692813"/>
      </dsp:txXfrm>
    </dsp:sp>
    <dsp:sp modelId="{7E4F6ED4-2DC3-49A0-8150-8C032DB17993}">
      <dsp:nvSpPr>
        <dsp:cNvPr id="0" name=""/>
        <dsp:cNvSpPr/>
      </dsp:nvSpPr>
      <dsp:spPr>
        <a:xfrm>
          <a:off x="2546539" y="2577096"/>
          <a:ext cx="1154689" cy="692813"/>
        </a:xfrm>
        <a:prstGeom prst="rect">
          <a:avLst/>
        </a:prstGeom>
        <a:solidFill>
          <a:schemeClr val="accent3">
            <a:shade val="50000"/>
            <a:hueOff val="420385"/>
            <a:satOff val="-28670"/>
            <a:lumOff val="399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Director of Nutrition</a:t>
          </a:r>
        </a:p>
      </dsp:txBody>
      <dsp:txXfrm>
        <a:off x="2546539" y="2577096"/>
        <a:ext cx="1154689" cy="692813"/>
      </dsp:txXfrm>
    </dsp:sp>
    <dsp:sp modelId="{DE807142-C79D-4232-9913-4E1A82198E0B}">
      <dsp:nvSpPr>
        <dsp:cNvPr id="0" name=""/>
        <dsp:cNvSpPr/>
      </dsp:nvSpPr>
      <dsp:spPr>
        <a:xfrm>
          <a:off x="3816697" y="2577096"/>
          <a:ext cx="1154689" cy="692813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Disease Coordinator Specialist</a:t>
          </a:r>
        </a:p>
      </dsp:txBody>
      <dsp:txXfrm>
        <a:off x="3816697" y="2577096"/>
        <a:ext cx="1154689" cy="692813"/>
      </dsp:txXfrm>
    </dsp:sp>
    <dsp:sp modelId="{A2A10E86-39C8-434B-8F12-1939123D83AC}">
      <dsp:nvSpPr>
        <dsp:cNvPr id="0" name=""/>
        <dsp:cNvSpPr/>
      </dsp:nvSpPr>
      <dsp:spPr>
        <a:xfrm>
          <a:off x="5086855" y="2577096"/>
          <a:ext cx="1154689" cy="692813"/>
        </a:xfrm>
        <a:prstGeom prst="rect">
          <a:avLst/>
        </a:prstGeom>
        <a:solidFill>
          <a:schemeClr val="accent3">
            <a:shade val="50000"/>
            <a:hueOff val="380348"/>
            <a:satOff val="-25940"/>
            <a:lumOff val="361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District Sales Manager</a:t>
          </a:r>
        </a:p>
      </dsp:txBody>
      <dsp:txXfrm>
        <a:off x="5086855" y="2577096"/>
        <a:ext cx="1154689" cy="692813"/>
      </dsp:txXfrm>
    </dsp:sp>
    <dsp:sp modelId="{8C4E9A1E-6A55-41AB-BA87-EE3300B21831}">
      <dsp:nvSpPr>
        <dsp:cNvPr id="0" name=""/>
        <dsp:cNvSpPr/>
      </dsp:nvSpPr>
      <dsp:spPr>
        <a:xfrm>
          <a:off x="6357013" y="2577096"/>
          <a:ext cx="1154689" cy="692813"/>
        </a:xfrm>
        <a:prstGeom prst="rect">
          <a:avLst/>
        </a:prstGeom>
        <a:solidFill>
          <a:schemeClr val="accent3">
            <a:shade val="50000"/>
            <a:hueOff val="360330"/>
            <a:satOff val="-24574"/>
            <a:lumOff val="342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Entrepreneur</a:t>
          </a:r>
        </a:p>
      </dsp:txBody>
      <dsp:txXfrm>
        <a:off x="6357013" y="2577096"/>
        <a:ext cx="1154689" cy="692813"/>
      </dsp:txXfrm>
    </dsp:sp>
    <dsp:sp modelId="{8F04C803-392F-4CE5-B47E-72039BB8874F}">
      <dsp:nvSpPr>
        <dsp:cNvPr id="0" name=""/>
        <dsp:cNvSpPr/>
      </dsp:nvSpPr>
      <dsp:spPr>
        <a:xfrm>
          <a:off x="7627171" y="2577096"/>
          <a:ext cx="1154689" cy="692813"/>
        </a:xfrm>
        <a:prstGeom prst="rect">
          <a:avLst/>
        </a:prstGeom>
        <a:solidFill>
          <a:schemeClr val="accent3">
            <a:shade val="50000"/>
            <a:hueOff val="340311"/>
            <a:satOff val="-23209"/>
            <a:lumOff val="323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Faculty</a:t>
          </a:r>
        </a:p>
      </dsp:txBody>
      <dsp:txXfrm>
        <a:off x="7627171" y="2577096"/>
        <a:ext cx="1154689" cy="692813"/>
      </dsp:txXfrm>
    </dsp:sp>
    <dsp:sp modelId="{EC5CF534-E364-4A38-BB5A-D9623359264F}">
      <dsp:nvSpPr>
        <dsp:cNvPr id="0" name=""/>
        <dsp:cNvSpPr/>
      </dsp:nvSpPr>
      <dsp:spPr>
        <a:xfrm>
          <a:off x="8897329" y="2577096"/>
          <a:ext cx="1154689" cy="692813"/>
        </a:xfrm>
        <a:prstGeom prst="rect">
          <a:avLst/>
        </a:prstGeom>
        <a:solidFill>
          <a:schemeClr val="accent3">
            <a:shade val="50000"/>
            <a:hueOff val="320293"/>
            <a:satOff val="-21844"/>
            <a:lumOff val="304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FCS Snap-Ed Extension Agent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8897329" y="2577096"/>
        <a:ext cx="1154689" cy="692813"/>
      </dsp:txXfrm>
    </dsp:sp>
    <dsp:sp modelId="{4AEA91F6-73E5-40A7-A1FE-1B6B21E68158}">
      <dsp:nvSpPr>
        <dsp:cNvPr id="0" name=""/>
        <dsp:cNvSpPr/>
      </dsp:nvSpPr>
      <dsp:spPr>
        <a:xfrm>
          <a:off x="10167487" y="2577096"/>
          <a:ext cx="1154689" cy="692813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Food Safety Manager</a:t>
          </a:r>
        </a:p>
      </dsp:txBody>
      <dsp:txXfrm>
        <a:off x="10167487" y="2577096"/>
        <a:ext cx="1154689" cy="692813"/>
      </dsp:txXfrm>
    </dsp:sp>
    <dsp:sp modelId="{374EE3FB-003B-4F9B-8AF9-778014CE09D4}">
      <dsp:nvSpPr>
        <dsp:cNvPr id="0" name=""/>
        <dsp:cNvSpPr/>
      </dsp:nvSpPr>
      <dsp:spPr>
        <a:xfrm>
          <a:off x="6222" y="3385379"/>
          <a:ext cx="1154689" cy="692813"/>
        </a:xfrm>
        <a:prstGeom prst="rect">
          <a:avLst/>
        </a:prstGeom>
        <a:solidFill>
          <a:schemeClr val="accent3">
            <a:shade val="50000"/>
            <a:hueOff val="280256"/>
            <a:satOff val="-19113"/>
            <a:lumOff val="266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Food Scientist</a:t>
          </a:r>
        </a:p>
      </dsp:txBody>
      <dsp:txXfrm>
        <a:off x="6222" y="3385379"/>
        <a:ext cx="1154689" cy="692813"/>
      </dsp:txXfrm>
    </dsp:sp>
    <dsp:sp modelId="{0EF69BF4-0002-42F2-8F5C-90B1D0341962}">
      <dsp:nvSpPr>
        <dsp:cNvPr id="0" name=""/>
        <dsp:cNvSpPr/>
      </dsp:nvSpPr>
      <dsp:spPr>
        <a:xfrm>
          <a:off x="1276381" y="3385379"/>
          <a:ext cx="1154689" cy="692813"/>
        </a:xfrm>
        <a:prstGeom prst="rect">
          <a:avLst/>
        </a:prstGeom>
        <a:solidFill>
          <a:schemeClr val="accent3">
            <a:shade val="50000"/>
            <a:hueOff val="260238"/>
            <a:satOff val="-17748"/>
            <a:lumOff val="247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Founder</a:t>
          </a:r>
        </a:p>
      </dsp:txBody>
      <dsp:txXfrm>
        <a:off x="1276381" y="3385379"/>
        <a:ext cx="1154689" cy="692813"/>
      </dsp:txXfrm>
    </dsp:sp>
    <dsp:sp modelId="{5D6A1DF9-5F75-4D88-9270-FE4154F34979}">
      <dsp:nvSpPr>
        <dsp:cNvPr id="0" name=""/>
        <dsp:cNvSpPr/>
      </dsp:nvSpPr>
      <dsp:spPr>
        <a:xfrm>
          <a:off x="2546539" y="3385379"/>
          <a:ext cx="1154689" cy="692813"/>
        </a:xfrm>
        <a:prstGeom prst="rect">
          <a:avLst/>
        </a:prstGeom>
        <a:solidFill>
          <a:schemeClr val="accent3">
            <a:shade val="50000"/>
            <a:hueOff val="240220"/>
            <a:satOff val="-16383"/>
            <a:lumOff val="228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Fueling Station Manager</a:t>
          </a:r>
        </a:p>
      </dsp:txBody>
      <dsp:txXfrm>
        <a:off x="2546539" y="3385379"/>
        <a:ext cx="1154689" cy="692813"/>
      </dsp:txXfrm>
    </dsp:sp>
    <dsp:sp modelId="{2FA3A8FB-F8B0-4FD1-9642-12C8D5EE8564}">
      <dsp:nvSpPr>
        <dsp:cNvPr id="0" name=""/>
        <dsp:cNvSpPr/>
      </dsp:nvSpPr>
      <dsp:spPr>
        <a:xfrm>
          <a:off x="3816697" y="3385379"/>
          <a:ext cx="1154689" cy="692813"/>
        </a:xfrm>
        <a:prstGeom prst="rect">
          <a:avLst/>
        </a:prstGeom>
        <a:solidFill>
          <a:schemeClr val="accent3">
            <a:shade val="50000"/>
            <a:hueOff val="220201"/>
            <a:satOff val="-15018"/>
            <a:lumOff val="209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General Manager</a:t>
          </a:r>
        </a:p>
      </dsp:txBody>
      <dsp:txXfrm>
        <a:off x="3816697" y="3385379"/>
        <a:ext cx="1154689" cy="692813"/>
      </dsp:txXfrm>
    </dsp:sp>
    <dsp:sp modelId="{EF26D295-24AA-4CB2-B319-F5D4746B81E7}">
      <dsp:nvSpPr>
        <dsp:cNvPr id="0" name=""/>
        <dsp:cNvSpPr/>
      </dsp:nvSpPr>
      <dsp:spPr>
        <a:xfrm>
          <a:off x="5086855" y="3385379"/>
          <a:ext cx="1154689" cy="692813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and Wellness Specialist</a:t>
          </a:r>
        </a:p>
      </dsp:txBody>
      <dsp:txXfrm>
        <a:off x="5086855" y="3385379"/>
        <a:ext cx="1154689" cy="692813"/>
      </dsp:txXfrm>
    </dsp:sp>
    <dsp:sp modelId="{4D2FF9A3-8D6F-45B6-BF7E-9DF469E94F8D}">
      <dsp:nvSpPr>
        <dsp:cNvPr id="0" name=""/>
        <dsp:cNvSpPr/>
      </dsp:nvSpPr>
      <dsp:spPr>
        <a:xfrm>
          <a:off x="6357013" y="3385379"/>
          <a:ext cx="1154689" cy="692813"/>
        </a:xfrm>
        <a:prstGeom prst="rect">
          <a:avLst/>
        </a:prstGeom>
        <a:solidFill>
          <a:schemeClr val="accent3">
            <a:shade val="50000"/>
            <a:hueOff val="180165"/>
            <a:satOff val="-12287"/>
            <a:lumOff val="171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Coach</a:t>
          </a:r>
        </a:p>
      </dsp:txBody>
      <dsp:txXfrm>
        <a:off x="6357013" y="3385379"/>
        <a:ext cx="1154689" cy="692813"/>
      </dsp:txXfrm>
    </dsp:sp>
    <dsp:sp modelId="{47D42690-9D37-4D31-8FAA-5A2441C94DCB}">
      <dsp:nvSpPr>
        <dsp:cNvPr id="0" name=""/>
        <dsp:cNvSpPr/>
      </dsp:nvSpPr>
      <dsp:spPr>
        <a:xfrm>
          <a:off x="7627171" y="3385379"/>
          <a:ext cx="1154689" cy="692813"/>
        </a:xfrm>
        <a:prstGeom prst="rect">
          <a:avLst/>
        </a:prstGeom>
        <a:solidFill>
          <a:schemeClr val="accent3">
            <a:shade val="50000"/>
            <a:hueOff val="160147"/>
            <a:satOff val="-10922"/>
            <a:lumOff val="152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and Physical Education Teacher</a:t>
          </a:r>
        </a:p>
      </dsp:txBody>
      <dsp:txXfrm>
        <a:off x="7627171" y="3385379"/>
        <a:ext cx="1154689" cy="692813"/>
      </dsp:txXfrm>
    </dsp:sp>
    <dsp:sp modelId="{6DF8C5A9-66F6-4008-9C17-627491EC12B5}">
      <dsp:nvSpPr>
        <dsp:cNvPr id="0" name=""/>
        <dsp:cNvSpPr/>
      </dsp:nvSpPr>
      <dsp:spPr>
        <a:xfrm>
          <a:off x="8897329" y="3385379"/>
          <a:ext cx="1154689" cy="692813"/>
        </a:xfrm>
        <a:prstGeom prst="rect">
          <a:avLst/>
        </a:prstGeom>
        <a:solidFill>
          <a:schemeClr val="accent3">
            <a:shade val="50000"/>
            <a:hueOff val="140128"/>
            <a:satOff val="-9557"/>
            <a:lumOff val="133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and Wellness Coordinator</a:t>
          </a:r>
        </a:p>
      </dsp:txBody>
      <dsp:txXfrm>
        <a:off x="8897329" y="3385379"/>
        <a:ext cx="1154689" cy="692813"/>
      </dsp:txXfrm>
    </dsp:sp>
    <dsp:sp modelId="{858FCEA0-F73B-428D-B9BF-2FFC85F832E6}">
      <dsp:nvSpPr>
        <dsp:cNvPr id="0" name=""/>
        <dsp:cNvSpPr/>
      </dsp:nvSpPr>
      <dsp:spPr>
        <a:xfrm>
          <a:off x="10167487" y="3385379"/>
          <a:ext cx="1154689" cy="692813"/>
        </a:xfrm>
        <a:prstGeom prst="rect">
          <a:avLst/>
        </a:prstGeom>
        <a:solidFill>
          <a:schemeClr val="accent3">
            <a:shade val="50000"/>
            <a:hueOff val="120110"/>
            <a:satOff val="-8191"/>
            <a:lumOff val="114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Educator</a:t>
          </a:r>
        </a:p>
      </dsp:txBody>
      <dsp:txXfrm>
        <a:off x="10167487" y="3385379"/>
        <a:ext cx="1154689" cy="692813"/>
      </dsp:txXfrm>
    </dsp:sp>
    <dsp:sp modelId="{90EB08C0-2888-41AF-AECD-A69D26A2EE92}">
      <dsp:nvSpPr>
        <dsp:cNvPr id="0" name=""/>
        <dsp:cNvSpPr/>
      </dsp:nvSpPr>
      <dsp:spPr>
        <a:xfrm>
          <a:off x="2546539" y="4193661"/>
          <a:ext cx="1154689" cy="692813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Health/Fitness Professional</a:t>
          </a:r>
        </a:p>
      </dsp:txBody>
      <dsp:txXfrm>
        <a:off x="2546539" y="4193661"/>
        <a:ext cx="1154689" cy="692813"/>
      </dsp:txXfrm>
    </dsp:sp>
    <dsp:sp modelId="{553379FD-856F-43E8-A33F-F30929B62648}">
      <dsp:nvSpPr>
        <dsp:cNvPr id="0" name=""/>
        <dsp:cNvSpPr/>
      </dsp:nvSpPr>
      <dsp:spPr>
        <a:xfrm>
          <a:off x="3816697" y="4193661"/>
          <a:ext cx="1154689" cy="692813"/>
        </a:xfrm>
        <a:prstGeom prst="rect">
          <a:avLst/>
        </a:prstGeom>
        <a:solidFill>
          <a:schemeClr val="accent3">
            <a:shade val="50000"/>
            <a:hueOff val="80073"/>
            <a:satOff val="-5461"/>
            <a:lumOff val="76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Promotion Specialist</a:t>
          </a:r>
        </a:p>
      </dsp:txBody>
      <dsp:txXfrm>
        <a:off x="3816697" y="4193661"/>
        <a:ext cx="1154689" cy="692813"/>
      </dsp:txXfrm>
    </dsp:sp>
    <dsp:sp modelId="{DB9E22AA-B387-4225-AF16-AEB6CF0800B8}">
      <dsp:nvSpPr>
        <dsp:cNvPr id="0" name=""/>
        <dsp:cNvSpPr/>
      </dsp:nvSpPr>
      <dsp:spPr>
        <a:xfrm>
          <a:off x="5086855" y="4193661"/>
          <a:ext cx="1154689" cy="692813"/>
        </a:xfrm>
        <a:prstGeom prst="rect">
          <a:avLst/>
        </a:prstGeom>
        <a:solidFill>
          <a:schemeClr val="accent3">
            <a:shade val="50000"/>
            <a:hueOff val="60055"/>
            <a:satOff val="-4096"/>
            <a:lumOff val="57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Health Specialist</a:t>
          </a:r>
        </a:p>
      </dsp:txBody>
      <dsp:txXfrm>
        <a:off x="5086855" y="4193661"/>
        <a:ext cx="1154689" cy="692813"/>
      </dsp:txXfrm>
    </dsp:sp>
    <dsp:sp modelId="{62CCC446-C4DB-45C4-92E8-1726AFDF2D99}">
      <dsp:nvSpPr>
        <dsp:cNvPr id="0" name=""/>
        <dsp:cNvSpPr/>
      </dsp:nvSpPr>
      <dsp:spPr>
        <a:xfrm>
          <a:off x="6357013" y="4193661"/>
          <a:ext cx="1154689" cy="692813"/>
        </a:xfrm>
        <a:prstGeom prst="rect">
          <a:avLst/>
        </a:prstGeom>
        <a:solidFill>
          <a:schemeClr val="accent3">
            <a:shade val="50000"/>
            <a:hueOff val="40037"/>
            <a:satOff val="-2730"/>
            <a:lumOff val="38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Hygiene Instructor</a:t>
          </a:r>
        </a:p>
      </dsp:txBody>
      <dsp:txXfrm>
        <a:off x="6357013" y="4193661"/>
        <a:ext cx="1154689" cy="692813"/>
      </dsp:txXfrm>
    </dsp:sp>
    <dsp:sp modelId="{FF88AF0B-A3A5-4C83-852D-0CA76FEF995C}">
      <dsp:nvSpPr>
        <dsp:cNvPr id="0" name=""/>
        <dsp:cNvSpPr/>
      </dsp:nvSpPr>
      <dsp:spPr>
        <a:xfrm>
          <a:off x="7627171" y="4193661"/>
          <a:ext cx="1154689" cy="692813"/>
        </a:xfrm>
        <a:prstGeom prst="rect">
          <a:avLst/>
        </a:prstGeom>
        <a:solidFill>
          <a:schemeClr val="accent3">
            <a:shade val="50000"/>
            <a:hueOff val="20018"/>
            <a:satOff val="-1365"/>
            <a:lumOff val="19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Intake &amp; Access Coordinator</a:t>
          </a:r>
        </a:p>
      </dsp:txBody>
      <dsp:txXfrm>
        <a:off x="7627171" y="4193661"/>
        <a:ext cx="1154689" cy="692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D9C-28D4-4871-8C97-CEF9B59DB8BC}">
      <dsp:nvSpPr>
        <dsp:cNvPr id="0" name=""/>
        <dsp:cNvSpPr/>
      </dsp:nvSpPr>
      <dsp:spPr>
        <a:xfrm>
          <a:off x="3664" y="307199"/>
          <a:ext cx="1301272" cy="78076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Lead Clinical Dietitian</a:t>
          </a:r>
        </a:p>
      </dsp:txBody>
      <dsp:txXfrm>
        <a:off x="3664" y="307199"/>
        <a:ext cx="1301272" cy="780763"/>
      </dsp:txXfrm>
    </dsp:sp>
    <dsp:sp modelId="{C66700A3-970A-4185-ACB6-1EC19853EAAC}">
      <dsp:nvSpPr>
        <dsp:cNvPr id="0" name=""/>
        <dsp:cNvSpPr/>
      </dsp:nvSpPr>
      <dsp:spPr>
        <a:xfrm>
          <a:off x="1435064" y="307199"/>
          <a:ext cx="1301272" cy="780763"/>
        </a:xfrm>
        <a:prstGeom prst="rect">
          <a:avLst/>
        </a:prstGeom>
        <a:solidFill>
          <a:schemeClr val="accent3">
            <a:shade val="50000"/>
            <a:hueOff val="25023"/>
            <a:satOff val="-1707"/>
            <a:lumOff val="237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Lifestyle Coach</a:t>
          </a:r>
        </a:p>
      </dsp:txBody>
      <dsp:txXfrm>
        <a:off x="1435064" y="307199"/>
        <a:ext cx="1301272" cy="780763"/>
      </dsp:txXfrm>
    </dsp:sp>
    <dsp:sp modelId="{D092B00A-48FA-46A4-88FD-AED5F9D69255}">
      <dsp:nvSpPr>
        <dsp:cNvPr id="0" name=""/>
        <dsp:cNvSpPr/>
      </dsp:nvSpPr>
      <dsp:spPr>
        <a:xfrm>
          <a:off x="2866464" y="307199"/>
          <a:ext cx="1301272" cy="780763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Manager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866464" y="307199"/>
        <a:ext cx="1301272" cy="780763"/>
      </dsp:txXfrm>
    </dsp:sp>
    <dsp:sp modelId="{20EE6295-AB05-4676-9654-F54A08C89335}">
      <dsp:nvSpPr>
        <dsp:cNvPr id="0" name=""/>
        <dsp:cNvSpPr/>
      </dsp:nvSpPr>
      <dsp:spPr>
        <a:xfrm>
          <a:off x="4297863" y="307199"/>
          <a:ext cx="1301272" cy="780763"/>
        </a:xfrm>
        <a:prstGeom prst="rect">
          <a:avLst/>
        </a:prstGeom>
        <a:solidFill>
          <a:schemeClr val="accent3">
            <a:shade val="50000"/>
            <a:hueOff val="75069"/>
            <a:satOff val="-5120"/>
            <a:lumOff val="712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Member Representative</a:t>
          </a:r>
        </a:p>
      </dsp:txBody>
      <dsp:txXfrm>
        <a:off x="4297863" y="307199"/>
        <a:ext cx="1301272" cy="780763"/>
      </dsp:txXfrm>
    </dsp:sp>
    <dsp:sp modelId="{131BE0E7-867C-4A42-A17C-F92EB9736DD1}">
      <dsp:nvSpPr>
        <dsp:cNvPr id="0" name=""/>
        <dsp:cNvSpPr/>
      </dsp:nvSpPr>
      <dsp:spPr>
        <a:xfrm>
          <a:off x="5729263" y="307199"/>
          <a:ext cx="1301272" cy="780763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Menu Monitor</a:t>
          </a:r>
        </a:p>
      </dsp:txBody>
      <dsp:txXfrm>
        <a:off x="5729263" y="307199"/>
        <a:ext cx="1301272" cy="780763"/>
      </dsp:txXfrm>
    </dsp:sp>
    <dsp:sp modelId="{DF7ECF51-2577-45EF-AEE5-6A20FFB3A351}">
      <dsp:nvSpPr>
        <dsp:cNvPr id="0" name=""/>
        <dsp:cNvSpPr/>
      </dsp:nvSpPr>
      <dsp:spPr>
        <a:xfrm>
          <a:off x="7160663" y="307199"/>
          <a:ext cx="1301272" cy="78076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NICU Nutrition Technician</a:t>
          </a:r>
        </a:p>
      </dsp:txBody>
      <dsp:txXfrm>
        <a:off x="7160663" y="307199"/>
        <a:ext cx="1301272" cy="780763"/>
      </dsp:txXfrm>
    </dsp:sp>
    <dsp:sp modelId="{1DCBB5A3-B0E4-4D0F-90C2-77A0A176AED8}">
      <dsp:nvSpPr>
        <dsp:cNvPr id="0" name=""/>
        <dsp:cNvSpPr/>
      </dsp:nvSpPr>
      <dsp:spPr>
        <a:xfrm>
          <a:off x="8592063" y="307199"/>
          <a:ext cx="1301272" cy="780763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Agent</a:t>
          </a:r>
        </a:p>
      </dsp:txBody>
      <dsp:txXfrm>
        <a:off x="8592063" y="307199"/>
        <a:ext cx="1301272" cy="780763"/>
      </dsp:txXfrm>
    </dsp:sp>
    <dsp:sp modelId="{512F608E-0824-411B-9F7F-32DA01BB27A8}">
      <dsp:nvSpPr>
        <dsp:cNvPr id="0" name=""/>
        <dsp:cNvSpPr/>
      </dsp:nvSpPr>
      <dsp:spPr>
        <a:xfrm>
          <a:off x="10023462" y="307199"/>
          <a:ext cx="1301272" cy="780763"/>
        </a:xfrm>
        <a:prstGeom prst="rect">
          <a:avLst/>
        </a:prstGeom>
        <a:solidFill>
          <a:schemeClr val="accent3">
            <a:shade val="50000"/>
            <a:hueOff val="175160"/>
            <a:satOff val="-11946"/>
            <a:lumOff val="1662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and Fitness Coach</a:t>
          </a:r>
        </a:p>
      </dsp:txBody>
      <dsp:txXfrm>
        <a:off x="10023462" y="307199"/>
        <a:ext cx="1301272" cy="780763"/>
      </dsp:txXfrm>
    </dsp:sp>
    <dsp:sp modelId="{0B62E22F-1D11-4041-B08D-72ACA65F0B94}">
      <dsp:nvSpPr>
        <dsp:cNvPr id="0" name=""/>
        <dsp:cNvSpPr/>
      </dsp:nvSpPr>
      <dsp:spPr>
        <a:xfrm>
          <a:off x="3664" y="1218089"/>
          <a:ext cx="1301272" cy="780763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and Regulatory Specialist</a:t>
          </a:r>
        </a:p>
      </dsp:txBody>
      <dsp:txXfrm>
        <a:off x="3664" y="1218089"/>
        <a:ext cx="1301272" cy="780763"/>
      </dsp:txXfrm>
    </dsp:sp>
    <dsp:sp modelId="{2945037C-E1F6-43B7-A3EE-130612FB9EE9}">
      <dsp:nvSpPr>
        <dsp:cNvPr id="0" name=""/>
        <dsp:cNvSpPr/>
      </dsp:nvSpPr>
      <dsp:spPr>
        <a:xfrm>
          <a:off x="1435064" y="1218089"/>
          <a:ext cx="1301272" cy="780763"/>
        </a:xfrm>
        <a:prstGeom prst="rect">
          <a:avLst/>
        </a:prstGeom>
        <a:solidFill>
          <a:schemeClr val="accent3">
            <a:shade val="50000"/>
            <a:hueOff val="225206"/>
            <a:satOff val="-15359"/>
            <a:lumOff val="2137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Operator</a:t>
          </a:r>
        </a:p>
      </dsp:txBody>
      <dsp:txXfrm>
        <a:off x="1435064" y="1218089"/>
        <a:ext cx="1301272" cy="780763"/>
      </dsp:txXfrm>
    </dsp:sp>
    <dsp:sp modelId="{979A1968-FEF9-48B1-B0BC-DC081C921E87}">
      <dsp:nvSpPr>
        <dsp:cNvPr id="0" name=""/>
        <dsp:cNvSpPr/>
      </dsp:nvSpPr>
      <dsp:spPr>
        <a:xfrm>
          <a:off x="2866464" y="1218089"/>
          <a:ext cx="1301272" cy="78076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Professor</a:t>
          </a:r>
        </a:p>
      </dsp:txBody>
      <dsp:txXfrm>
        <a:off x="2866464" y="1218089"/>
        <a:ext cx="1301272" cy="780763"/>
      </dsp:txXfrm>
    </dsp:sp>
    <dsp:sp modelId="{D8C9D34E-F660-4EF6-A7D2-97E8DEA96195}">
      <dsp:nvSpPr>
        <dsp:cNvPr id="0" name=""/>
        <dsp:cNvSpPr/>
      </dsp:nvSpPr>
      <dsp:spPr>
        <a:xfrm>
          <a:off x="4297863" y="1218089"/>
          <a:ext cx="1301272" cy="780763"/>
        </a:xfrm>
        <a:prstGeom prst="rect">
          <a:avLst/>
        </a:prstGeom>
        <a:solidFill>
          <a:schemeClr val="accent3">
            <a:shade val="50000"/>
            <a:hueOff val="275252"/>
            <a:satOff val="-18772"/>
            <a:lumOff val="261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Program Manager</a:t>
          </a:r>
        </a:p>
      </dsp:txBody>
      <dsp:txXfrm>
        <a:off x="4297863" y="1218089"/>
        <a:ext cx="1301272" cy="780763"/>
      </dsp:txXfrm>
    </dsp:sp>
    <dsp:sp modelId="{7A504B33-FAD7-454A-9A61-30227251A946}">
      <dsp:nvSpPr>
        <dsp:cNvPr id="0" name=""/>
        <dsp:cNvSpPr/>
      </dsp:nvSpPr>
      <dsp:spPr>
        <a:xfrm>
          <a:off x="5729263" y="1218089"/>
          <a:ext cx="1301272" cy="780763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Nutrition Specialist</a:t>
          </a:r>
        </a:p>
      </dsp:txBody>
      <dsp:txXfrm>
        <a:off x="5729263" y="1218089"/>
        <a:ext cx="1301272" cy="780763"/>
      </dsp:txXfrm>
    </dsp:sp>
    <dsp:sp modelId="{592E89CC-B94F-4517-9144-2B92C9707FE7}">
      <dsp:nvSpPr>
        <dsp:cNvPr id="0" name=""/>
        <dsp:cNvSpPr/>
      </dsp:nvSpPr>
      <dsp:spPr>
        <a:xfrm>
          <a:off x="7160663" y="1218089"/>
          <a:ext cx="1301272" cy="780763"/>
        </a:xfrm>
        <a:prstGeom prst="rect">
          <a:avLst/>
        </a:prstGeom>
        <a:solidFill>
          <a:schemeClr val="accent3">
            <a:shade val="50000"/>
            <a:hueOff val="325298"/>
            <a:satOff val="-22185"/>
            <a:lumOff val="3087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Outreach Coordinator</a:t>
          </a:r>
        </a:p>
      </dsp:txBody>
      <dsp:txXfrm>
        <a:off x="7160663" y="1218089"/>
        <a:ext cx="1301272" cy="780763"/>
      </dsp:txXfrm>
    </dsp:sp>
    <dsp:sp modelId="{236E5909-C37E-451D-A9F7-51B91E85B92E}">
      <dsp:nvSpPr>
        <dsp:cNvPr id="0" name=""/>
        <dsp:cNvSpPr/>
      </dsp:nvSpPr>
      <dsp:spPr>
        <a:xfrm>
          <a:off x="8592063" y="1218089"/>
          <a:ext cx="1301272" cy="780763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Outside Sales Advertising Executive</a:t>
          </a:r>
        </a:p>
      </dsp:txBody>
      <dsp:txXfrm>
        <a:off x="8592063" y="1218089"/>
        <a:ext cx="1301272" cy="780763"/>
      </dsp:txXfrm>
    </dsp:sp>
    <dsp:sp modelId="{CF024FA0-814B-422C-B4EE-4D4E8F013ECC}">
      <dsp:nvSpPr>
        <dsp:cNvPr id="0" name=""/>
        <dsp:cNvSpPr/>
      </dsp:nvSpPr>
      <dsp:spPr>
        <a:xfrm>
          <a:off x="10023462" y="1218089"/>
          <a:ext cx="1301272" cy="78076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Owner</a:t>
          </a:r>
          <a:endParaRPr lang="en-US" sz="1000" kern="1200" dirty="0">
            <a:latin typeface="Corbel"/>
          </a:endParaRPr>
        </a:p>
      </dsp:txBody>
      <dsp:txXfrm>
        <a:off x="10023462" y="1218089"/>
        <a:ext cx="1301272" cy="780763"/>
      </dsp:txXfrm>
    </dsp:sp>
    <dsp:sp modelId="{16BBBD83-0452-413B-A993-DBACE86E6397}">
      <dsp:nvSpPr>
        <dsp:cNvPr id="0" name=""/>
        <dsp:cNvSpPr/>
      </dsp:nvSpPr>
      <dsp:spPr>
        <a:xfrm>
          <a:off x="3664" y="2128980"/>
          <a:ext cx="1301272" cy="780763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Patient Care Coordinator</a:t>
          </a:r>
        </a:p>
      </dsp:txBody>
      <dsp:txXfrm>
        <a:off x="3664" y="2128980"/>
        <a:ext cx="1301272" cy="780763"/>
      </dsp:txXfrm>
    </dsp:sp>
    <dsp:sp modelId="{02FCCCA5-45FE-4BA5-AB86-FA2805DD4BCB}">
      <dsp:nvSpPr>
        <dsp:cNvPr id="0" name=""/>
        <dsp:cNvSpPr/>
      </dsp:nvSpPr>
      <dsp:spPr>
        <a:xfrm>
          <a:off x="1435064" y="2128980"/>
          <a:ext cx="1301272" cy="780763"/>
        </a:xfrm>
        <a:prstGeom prst="rect">
          <a:avLst/>
        </a:prstGeom>
        <a:solidFill>
          <a:schemeClr val="accent3">
            <a:shade val="50000"/>
            <a:hueOff val="425389"/>
            <a:satOff val="-29011"/>
            <a:lumOff val="4037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Partnership  Specialist</a:t>
          </a:r>
        </a:p>
      </dsp:txBody>
      <dsp:txXfrm>
        <a:off x="1435064" y="2128980"/>
        <a:ext cx="1301272" cy="780763"/>
      </dsp:txXfrm>
    </dsp:sp>
    <dsp:sp modelId="{FAC63313-070D-498E-95EC-53E577C5017A}">
      <dsp:nvSpPr>
        <dsp:cNvPr id="0" name=""/>
        <dsp:cNvSpPr/>
      </dsp:nvSpPr>
      <dsp:spPr>
        <a:xfrm>
          <a:off x="2866464" y="2128980"/>
          <a:ext cx="1301272" cy="780763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People Analyst</a:t>
          </a:r>
        </a:p>
      </dsp:txBody>
      <dsp:txXfrm>
        <a:off x="2866464" y="2128980"/>
        <a:ext cx="1301272" cy="780763"/>
      </dsp:txXfrm>
    </dsp:sp>
    <dsp:sp modelId="{85162714-BB6B-4903-9D62-5F287256B11B}">
      <dsp:nvSpPr>
        <dsp:cNvPr id="0" name=""/>
        <dsp:cNvSpPr/>
      </dsp:nvSpPr>
      <dsp:spPr>
        <a:xfrm>
          <a:off x="4297863" y="2128980"/>
          <a:ext cx="1301272" cy="780763"/>
        </a:xfrm>
        <a:prstGeom prst="rect">
          <a:avLst/>
        </a:prstGeom>
        <a:solidFill>
          <a:schemeClr val="accent3">
            <a:shade val="50000"/>
            <a:hueOff val="475435"/>
            <a:satOff val="-32424"/>
            <a:lumOff val="4512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Performance Dietitian</a:t>
          </a:r>
        </a:p>
      </dsp:txBody>
      <dsp:txXfrm>
        <a:off x="4297863" y="2128980"/>
        <a:ext cx="1301272" cy="780763"/>
      </dsp:txXfrm>
    </dsp:sp>
    <dsp:sp modelId="{EDF827B7-6F72-44FD-98E6-36190C25FD7B}">
      <dsp:nvSpPr>
        <dsp:cNvPr id="0" name=""/>
        <dsp:cNvSpPr/>
      </dsp:nvSpPr>
      <dsp:spPr>
        <a:xfrm>
          <a:off x="5729263" y="2128980"/>
          <a:ext cx="1301272" cy="78076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Personal Trainer</a:t>
          </a:r>
        </a:p>
      </dsp:txBody>
      <dsp:txXfrm>
        <a:off x="5729263" y="2128980"/>
        <a:ext cx="1301272" cy="780763"/>
      </dsp:txXfrm>
    </dsp:sp>
    <dsp:sp modelId="{410CA41C-DFFC-4F7F-8CEC-231822F2D244}">
      <dsp:nvSpPr>
        <dsp:cNvPr id="0" name=""/>
        <dsp:cNvSpPr/>
      </dsp:nvSpPr>
      <dsp:spPr>
        <a:xfrm>
          <a:off x="7160663" y="2128980"/>
          <a:ext cx="1301272" cy="780763"/>
        </a:xfrm>
        <a:prstGeom prst="rect">
          <a:avLst/>
        </a:prstGeom>
        <a:solidFill>
          <a:schemeClr val="accent3">
            <a:shade val="50000"/>
            <a:hueOff val="475435"/>
            <a:satOff val="-32424"/>
            <a:lumOff val="4512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Physical Therapist</a:t>
          </a:r>
        </a:p>
      </dsp:txBody>
      <dsp:txXfrm>
        <a:off x="7160663" y="2128980"/>
        <a:ext cx="1301272" cy="780763"/>
      </dsp:txXfrm>
    </dsp:sp>
    <dsp:sp modelId="{04E3504D-23FB-42F2-96CF-A3A557591159}">
      <dsp:nvSpPr>
        <dsp:cNvPr id="0" name=""/>
        <dsp:cNvSpPr/>
      </dsp:nvSpPr>
      <dsp:spPr>
        <a:xfrm>
          <a:off x="8592063" y="2128980"/>
          <a:ext cx="1301272" cy="780763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Producer</a:t>
          </a:r>
        </a:p>
      </dsp:txBody>
      <dsp:txXfrm>
        <a:off x="8592063" y="2128980"/>
        <a:ext cx="1301272" cy="780763"/>
      </dsp:txXfrm>
    </dsp:sp>
    <dsp:sp modelId="{909593EA-02F8-4D35-9BE2-EEC7F5157AAE}">
      <dsp:nvSpPr>
        <dsp:cNvPr id="0" name=""/>
        <dsp:cNvSpPr/>
      </dsp:nvSpPr>
      <dsp:spPr>
        <a:xfrm>
          <a:off x="10023462" y="2128980"/>
          <a:ext cx="1301272" cy="780763"/>
        </a:xfrm>
        <a:prstGeom prst="rect">
          <a:avLst/>
        </a:prstGeom>
        <a:solidFill>
          <a:schemeClr val="accent3">
            <a:shade val="50000"/>
            <a:hueOff val="425389"/>
            <a:satOff val="-29011"/>
            <a:lumOff val="4037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Program Director</a:t>
          </a:r>
        </a:p>
      </dsp:txBody>
      <dsp:txXfrm>
        <a:off x="10023462" y="2128980"/>
        <a:ext cx="1301272" cy="780763"/>
      </dsp:txXfrm>
    </dsp:sp>
    <dsp:sp modelId="{F7DED94B-1263-463A-91E9-C9E1051C5C83}">
      <dsp:nvSpPr>
        <dsp:cNvPr id="0" name=""/>
        <dsp:cNvSpPr/>
      </dsp:nvSpPr>
      <dsp:spPr>
        <a:xfrm>
          <a:off x="3664" y="3039871"/>
          <a:ext cx="1301272" cy="780763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Program Manager</a:t>
          </a:r>
        </a:p>
      </dsp:txBody>
      <dsp:txXfrm>
        <a:off x="3664" y="3039871"/>
        <a:ext cx="1301272" cy="780763"/>
      </dsp:txXfrm>
    </dsp:sp>
    <dsp:sp modelId="{F1E8B7F3-3D1A-4F00-963E-62124C5DEC72}">
      <dsp:nvSpPr>
        <dsp:cNvPr id="0" name=""/>
        <dsp:cNvSpPr/>
      </dsp:nvSpPr>
      <dsp:spPr>
        <a:xfrm>
          <a:off x="1435064" y="3039871"/>
          <a:ext cx="1301272" cy="78076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Public Health Fellow</a:t>
          </a:r>
        </a:p>
      </dsp:txBody>
      <dsp:txXfrm>
        <a:off x="1435064" y="3039871"/>
        <a:ext cx="1301272" cy="780763"/>
      </dsp:txXfrm>
    </dsp:sp>
    <dsp:sp modelId="{E2F61DAC-46A9-495C-8F4C-E874ACE67041}">
      <dsp:nvSpPr>
        <dsp:cNvPr id="0" name=""/>
        <dsp:cNvSpPr/>
      </dsp:nvSpPr>
      <dsp:spPr>
        <a:xfrm>
          <a:off x="2866464" y="3039871"/>
          <a:ext cx="1301272" cy="780763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Public Health Nutritionist</a:t>
          </a:r>
        </a:p>
      </dsp:txBody>
      <dsp:txXfrm>
        <a:off x="2866464" y="3039871"/>
        <a:ext cx="1301272" cy="780763"/>
      </dsp:txXfrm>
    </dsp:sp>
    <dsp:sp modelId="{37F9042F-0ED3-4E57-BA34-ADA43E2C8E2E}">
      <dsp:nvSpPr>
        <dsp:cNvPr id="0" name=""/>
        <dsp:cNvSpPr/>
      </dsp:nvSpPr>
      <dsp:spPr>
        <a:xfrm>
          <a:off x="4297863" y="3039871"/>
          <a:ext cx="1301272" cy="780763"/>
        </a:xfrm>
        <a:prstGeom prst="rect">
          <a:avLst/>
        </a:prstGeom>
        <a:solidFill>
          <a:schemeClr val="accent3">
            <a:shade val="50000"/>
            <a:hueOff val="325298"/>
            <a:satOff val="-22185"/>
            <a:lumOff val="3087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Quality Assurance Inspector</a:t>
          </a:r>
        </a:p>
      </dsp:txBody>
      <dsp:txXfrm>
        <a:off x="4297863" y="3039871"/>
        <a:ext cx="1301272" cy="780763"/>
      </dsp:txXfrm>
    </dsp:sp>
    <dsp:sp modelId="{FE8485EE-072E-4293-BA39-E8898FEC9FFA}">
      <dsp:nvSpPr>
        <dsp:cNvPr id="0" name=""/>
        <dsp:cNvSpPr/>
      </dsp:nvSpPr>
      <dsp:spPr>
        <a:xfrm>
          <a:off x="5729263" y="3039871"/>
          <a:ext cx="1301272" cy="780763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Quality Control Technician</a:t>
          </a:r>
        </a:p>
      </dsp:txBody>
      <dsp:txXfrm>
        <a:off x="5729263" y="3039871"/>
        <a:ext cx="1301272" cy="780763"/>
      </dsp:txXfrm>
    </dsp:sp>
    <dsp:sp modelId="{7DA3551F-98C8-4504-BF61-9DD573FA3059}">
      <dsp:nvSpPr>
        <dsp:cNvPr id="0" name=""/>
        <dsp:cNvSpPr/>
      </dsp:nvSpPr>
      <dsp:spPr>
        <a:xfrm>
          <a:off x="7160663" y="3039871"/>
          <a:ext cx="1301272" cy="780763"/>
        </a:xfrm>
        <a:prstGeom prst="rect">
          <a:avLst/>
        </a:prstGeom>
        <a:solidFill>
          <a:schemeClr val="accent3">
            <a:shade val="50000"/>
            <a:hueOff val="275252"/>
            <a:satOff val="-18772"/>
            <a:lumOff val="261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Registered Dietitian Manager</a:t>
          </a:r>
        </a:p>
      </dsp:txBody>
      <dsp:txXfrm>
        <a:off x="7160663" y="3039871"/>
        <a:ext cx="1301272" cy="780763"/>
      </dsp:txXfrm>
    </dsp:sp>
    <dsp:sp modelId="{CA7D1723-07EA-4991-A88F-62EF88CBAE56}">
      <dsp:nvSpPr>
        <dsp:cNvPr id="0" name=""/>
        <dsp:cNvSpPr/>
      </dsp:nvSpPr>
      <dsp:spPr>
        <a:xfrm>
          <a:off x="8592063" y="3039871"/>
          <a:ext cx="1301272" cy="78076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School Wellness Consultant</a:t>
          </a:r>
        </a:p>
      </dsp:txBody>
      <dsp:txXfrm>
        <a:off x="8592063" y="3039871"/>
        <a:ext cx="1301272" cy="780763"/>
      </dsp:txXfrm>
    </dsp:sp>
    <dsp:sp modelId="{EB8761BA-4160-400C-BFA9-9E492564C17D}">
      <dsp:nvSpPr>
        <dsp:cNvPr id="0" name=""/>
        <dsp:cNvSpPr/>
      </dsp:nvSpPr>
      <dsp:spPr>
        <a:xfrm>
          <a:off x="10023462" y="3039871"/>
          <a:ext cx="1301272" cy="780763"/>
        </a:xfrm>
        <a:prstGeom prst="rect">
          <a:avLst/>
        </a:prstGeom>
        <a:solidFill>
          <a:schemeClr val="accent3">
            <a:shade val="50000"/>
            <a:hueOff val="225206"/>
            <a:satOff val="-15359"/>
            <a:lumOff val="2137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Senior Health Coach</a:t>
          </a:r>
        </a:p>
      </dsp:txBody>
      <dsp:txXfrm>
        <a:off x="10023462" y="3039871"/>
        <a:ext cx="1301272" cy="780763"/>
      </dsp:txXfrm>
    </dsp:sp>
    <dsp:sp modelId="{5800D473-1FB7-4634-8562-8845D930EB2A}">
      <dsp:nvSpPr>
        <dsp:cNvPr id="0" name=""/>
        <dsp:cNvSpPr/>
      </dsp:nvSpPr>
      <dsp:spPr>
        <a:xfrm>
          <a:off x="3664" y="3950762"/>
          <a:ext cx="1301272" cy="780763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Shift Leader</a:t>
          </a:r>
        </a:p>
      </dsp:txBody>
      <dsp:txXfrm>
        <a:off x="3664" y="3950762"/>
        <a:ext cx="1301272" cy="780763"/>
      </dsp:txXfrm>
    </dsp:sp>
    <dsp:sp modelId="{87A4A3E0-D6DD-43DF-9172-F14A54F9F900}">
      <dsp:nvSpPr>
        <dsp:cNvPr id="0" name=""/>
        <dsp:cNvSpPr/>
      </dsp:nvSpPr>
      <dsp:spPr>
        <a:xfrm>
          <a:off x="1435064" y="3950762"/>
          <a:ext cx="1301272" cy="780763"/>
        </a:xfrm>
        <a:prstGeom prst="rect">
          <a:avLst/>
        </a:prstGeom>
        <a:solidFill>
          <a:schemeClr val="accent3">
            <a:shade val="50000"/>
            <a:hueOff val="175160"/>
            <a:satOff val="-11946"/>
            <a:lumOff val="1662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Sports Nutritionist</a:t>
          </a:r>
        </a:p>
      </dsp:txBody>
      <dsp:txXfrm>
        <a:off x="1435064" y="3950762"/>
        <a:ext cx="1301272" cy="780763"/>
      </dsp:txXfrm>
    </dsp:sp>
    <dsp:sp modelId="{A4E93E4F-430A-44C4-A24D-12EDBEF56266}">
      <dsp:nvSpPr>
        <dsp:cNvPr id="0" name=""/>
        <dsp:cNvSpPr/>
      </dsp:nvSpPr>
      <dsp:spPr>
        <a:xfrm>
          <a:off x="2866464" y="3950762"/>
          <a:ext cx="1301272" cy="780763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Store Manager</a:t>
          </a:r>
        </a:p>
      </dsp:txBody>
      <dsp:txXfrm>
        <a:off x="2866464" y="3950762"/>
        <a:ext cx="1301272" cy="780763"/>
      </dsp:txXfrm>
    </dsp:sp>
    <dsp:sp modelId="{D6BCC67C-09EC-4617-BC36-106687752525}">
      <dsp:nvSpPr>
        <dsp:cNvPr id="0" name=""/>
        <dsp:cNvSpPr/>
      </dsp:nvSpPr>
      <dsp:spPr>
        <a:xfrm>
          <a:off x="4297863" y="3950762"/>
          <a:ext cx="1301272" cy="78076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Strength &amp; Conditioning Coach</a:t>
          </a:r>
        </a:p>
      </dsp:txBody>
      <dsp:txXfrm>
        <a:off x="4297863" y="3950762"/>
        <a:ext cx="1301272" cy="780763"/>
      </dsp:txXfrm>
    </dsp:sp>
    <dsp:sp modelId="{028D6EE7-587E-4068-80D1-FB8B7754CAFD}">
      <dsp:nvSpPr>
        <dsp:cNvPr id="0" name=""/>
        <dsp:cNvSpPr/>
      </dsp:nvSpPr>
      <dsp:spPr>
        <a:xfrm>
          <a:off x="5729263" y="3950762"/>
          <a:ext cx="1301272" cy="780763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Teacher</a:t>
          </a:r>
        </a:p>
      </dsp:txBody>
      <dsp:txXfrm>
        <a:off x="5729263" y="3950762"/>
        <a:ext cx="1301272" cy="780763"/>
      </dsp:txXfrm>
    </dsp:sp>
    <dsp:sp modelId="{82D7E426-DC58-4D6D-9CAD-2B2C5A60B828}">
      <dsp:nvSpPr>
        <dsp:cNvPr id="0" name=""/>
        <dsp:cNvSpPr/>
      </dsp:nvSpPr>
      <dsp:spPr>
        <a:xfrm>
          <a:off x="7160663" y="3950762"/>
          <a:ext cx="1301272" cy="780763"/>
        </a:xfrm>
        <a:prstGeom prst="rect">
          <a:avLst/>
        </a:prstGeom>
        <a:solidFill>
          <a:schemeClr val="accent3">
            <a:shade val="50000"/>
            <a:hueOff val="75069"/>
            <a:satOff val="-5120"/>
            <a:lumOff val="712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Vice President</a:t>
          </a:r>
        </a:p>
      </dsp:txBody>
      <dsp:txXfrm>
        <a:off x="7160663" y="3950762"/>
        <a:ext cx="1301272" cy="780763"/>
      </dsp:txXfrm>
    </dsp:sp>
    <dsp:sp modelId="{C00DC4F0-714D-4725-8536-FDA00034D0AB}">
      <dsp:nvSpPr>
        <dsp:cNvPr id="0" name=""/>
        <dsp:cNvSpPr/>
      </dsp:nvSpPr>
      <dsp:spPr>
        <a:xfrm>
          <a:off x="8592063" y="3950762"/>
          <a:ext cx="1301272" cy="780763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Virtual Education Supervisor</a:t>
          </a:r>
        </a:p>
      </dsp:txBody>
      <dsp:txXfrm>
        <a:off x="8592063" y="3950762"/>
        <a:ext cx="1301272" cy="780763"/>
      </dsp:txXfrm>
    </dsp:sp>
    <dsp:sp modelId="{759FE5FF-32EF-4288-A86C-963EEA305126}">
      <dsp:nvSpPr>
        <dsp:cNvPr id="0" name=""/>
        <dsp:cNvSpPr/>
      </dsp:nvSpPr>
      <dsp:spPr>
        <a:xfrm>
          <a:off x="10023462" y="3950762"/>
          <a:ext cx="1301272" cy="780763"/>
        </a:xfrm>
        <a:prstGeom prst="rect">
          <a:avLst/>
        </a:prstGeom>
        <a:solidFill>
          <a:schemeClr val="accent3">
            <a:shade val="50000"/>
            <a:hueOff val="25023"/>
            <a:satOff val="-1707"/>
            <a:lumOff val="237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orbel"/>
            </a:rPr>
            <a:t>Wellness Coordinator</a:t>
          </a:r>
        </a:p>
      </dsp:txBody>
      <dsp:txXfrm>
        <a:off x="10023462" y="3950762"/>
        <a:ext cx="1301272" cy="780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2481-ACE6-BBAC-9516-059DB5FE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9631-8DB8-DDA7-5560-4F9DF0E7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3687-747A-5251-02F2-9CF65A5A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B484-9ECB-58FA-D757-439BEA5C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7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52288"/>
              </p:ext>
            </p:extLst>
          </p:nvPr>
        </p:nvGraphicFramePr>
        <p:xfrm>
          <a:off x="1727370" y="510001"/>
          <a:ext cx="9370531" cy="53320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23-24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22-23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21-22</a:t>
                      </a:r>
                      <a:endParaRPr lang="en-US" sz="140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 20-21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20/SP 21/SU 21)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 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36561"/>
                  </a:ext>
                </a:extLst>
              </a:tr>
              <a:tr h="7336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19-20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76867"/>
                  </a:ext>
                </a:extLst>
              </a:tr>
              <a:tr h="8646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18-19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(SU 19)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/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5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916193" y="5928906"/>
            <a:ext cx="1421288" cy="3693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D669C922-ADF5-EAEB-A34A-AD9E0BC6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206376" y="928688"/>
            <a:ext cx="4492469" cy="6932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Abbot Laboratories</a:t>
            </a:r>
          </a:p>
          <a:p>
            <a:r>
              <a:rPr lang="en-US" sz="1400" dirty="0">
                <a:ea typeface="+mn-lt"/>
                <a:cs typeface="+mn-lt"/>
              </a:rPr>
              <a:t>Access Physical Therapy and Wellness</a:t>
            </a:r>
            <a:endParaRPr lang="en-US" sz="1400" dirty="0"/>
          </a:p>
          <a:p>
            <a:r>
              <a:rPr lang="en-US" sz="1400" dirty="0" err="1">
                <a:ea typeface="+mn-lt"/>
                <a:cs typeface="+mn-lt"/>
              </a:rPr>
              <a:t>Aduro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Advanced Recovery Systems</a:t>
            </a:r>
            <a:endParaRPr lang="en-US" sz="1400" dirty="0"/>
          </a:p>
          <a:p>
            <a:r>
              <a:rPr lang="en-US" sz="1400" err="1">
                <a:ea typeface="+mn-lt"/>
                <a:cs typeface="+mn-lt"/>
              </a:rPr>
              <a:t>Alfasigma</a:t>
            </a:r>
            <a:r>
              <a:rPr lang="en-US" sz="1400" dirty="0">
                <a:ea typeface="+mn-lt"/>
                <a:cs typeface="+mn-lt"/>
              </a:rPr>
              <a:t> USA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Anti-Fragility Health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Anytime Fitness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American Red Cross</a:t>
            </a:r>
          </a:p>
          <a:p>
            <a:r>
              <a:rPr lang="en-US" sz="1400" dirty="0">
                <a:ea typeface="+mn-lt"/>
                <a:cs typeface="+mn-lt"/>
              </a:rPr>
              <a:t>Athletico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Aviva Multispecialty Hospital</a:t>
            </a:r>
            <a:endParaRPr lang="en-US" sz="1400" dirty="0"/>
          </a:p>
          <a:p>
            <a:r>
              <a:rPr lang="en-US" sz="1400" dirty="0"/>
              <a:t>Bend Research</a:t>
            </a:r>
          </a:p>
          <a:p>
            <a:r>
              <a:rPr lang="en-US" sz="1400" dirty="0"/>
              <a:t>Bishop McCarthy Center for Rehabilitation</a:t>
            </a:r>
          </a:p>
          <a:p>
            <a:r>
              <a:rPr lang="en-US" sz="1400" dirty="0"/>
              <a:t>Body Back in Motion</a:t>
            </a:r>
          </a:p>
          <a:p>
            <a:r>
              <a:rPr lang="en-US" sz="1400" dirty="0"/>
              <a:t>Brookshire Grocery Company</a:t>
            </a:r>
          </a:p>
          <a:p>
            <a:r>
              <a:rPr lang="en-US" sz="1400" dirty="0"/>
              <a:t>Calibrate</a:t>
            </a:r>
          </a:p>
          <a:p>
            <a:r>
              <a:rPr lang="en-US" sz="1400" dirty="0"/>
              <a:t>Cameo</a:t>
            </a:r>
          </a:p>
          <a:p>
            <a:r>
              <a:rPr lang="en-US" sz="1400" dirty="0"/>
              <a:t>Capital Region Medical Center</a:t>
            </a:r>
          </a:p>
          <a:p>
            <a:r>
              <a:rPr lang="en-US" sz="1400" dirty="0"/>
              <a:t>Charleston Dermatology</a:t>
            </a:r>
          </a:p>
          <a:p>
            <a:r>
              <a:rPr lang="en-US" sz="1400" dirty="0"/>
              <a:t>Chicago Cubs</a:t>
            </a:r>
          </a:p>
          <a:p>
            <a:r>
              <a:rPr lang="en-US" sz="1400" dirty="0"/>
              <a:t>Children's Health Queensland Hospital and Health Service </a:t>
            </a:r>
            <a:endParaRPr lang="en-US" dirty="0"/>
          </a:p>
          <a:p>
            <a:r>
              <a:rPr lang="en-US" sz="1400" dirty="0"/>
              <a:t>Children's Mercy-Kansas City</a:t>
            </a:r>
          </a:p>
          <a:p>
            <a:r>
              <a:rPr lang="en-US" sz="1400" dirty="0"/>
              <a:t>Christian Community Health Center</a:t>
            </a:r>
          </a:p>
          <a:p>
            <a:r>
              <a:rPr lang="en-US" sz="1400" dirty="0"/>
              <a:t>City of Huntington Beach</a:t>
            </a:r>
          </a:p>
          <a:p>
            <a:r>
              <a:rPr lang="en-US" sz="1400" dirty="0"/>
              <a:t>Cleveland Clinic Center for Functional Medicine</a:t>
            </a:r>
          </a:p>
          <a:p>
            <a:r>
              <a:rPr lang="en-US" sz="1400" dirty="0"/>
              <a:t>Cold Stone Creamery</a:t>
            </a:r>
            <a:endParaRPr lang="en-US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05549-2382-A371-A013-7A3AB12193DF}"/>
              </a:ext>
            </a:extLst>
          </p:cNvPr>
          <p:cNvSpPr txBox="1"/>
          <p:nvPr/>
        </p:nvSpPr>
        <p:spPr>
          <a:xfrm>
            <a:off x="7953376" y="928686"/>
            <a:ext cx="393699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Harwood Union High School</a:t>
            </a:r>
          </a:p>
          <a:p>
            <a:r>
              <a:rPr lang="en-US" sz="1400" dirty="0"/>
              <a:t>HealthPartners</a:t>
            </a:r>
          </a:p>
          <a:p>
            <a:r>
              <a:rPr lang="en-US" sz="1400" dirty="0"/>
              <a:t>High Sierra Area Health Education Center</a:t>
            </a:r>
          </a:p>
          <a:p>
            <a:r>
              <a:rPr lang="en-US" sz="1400" err="1"/>
              <a:t>Hilgartner</a:t>
            </a:r>
            <a:r>
              <a:rPr lang="en-US" sz="1400" dirty="0"/>
              <a:t> Health &amp; Wellness</a:t>
            </a:r>
          </a:p>
          <a:p>
            <a:r>
              <a:rPr lang="en-US" sz="1400" dirty="0" err="1"/>
              <a:t>IKrusher</a:t>
            </a:r>
            <a:endParaRPr lang="en-US" sz="1400" dirty="0"/>
          </a:p>
          <a:p>
            <a:r>
              <a:rPr lang="en-US" sz="1400" dirty="0"/>
              <a:t>Independent School District 196-Eastview High School</a:t>
            </a:r>
          </a:p>
          <a:p>
            <a:r>
              <a:rPr lang="en-US" sz="1400" err="1"/>
              <a:t>InnovAge</a:t>
            </a:r>
            <a:r>
              <a:rPr lang="en-US" sz="1400" dirty="0"/>
              <a:t> Healthcare</a:t>
            </a:r>
          </a:p>
          <a:p>
            <a:r>
              <a:rPr lang="en-US" sz="1400" dirty="0"/>
              <a:t>IN Shape Health Clubs </a:t>
            </a:r>
          </a:p>
          <a:p>
            <a:r>
              <a:rPr lang="en-US" sz="1400" dirty="0"/>
              <a:t>Inspira Medical Center</a:t>
            </a:r>
          </a:p>
          <a:p>
            <a:r>
              <a:rPr lang="en-US" sz="1400" err="1"/>
              <a:t>ITutor</a:t>
            </a:r>
            <a:r>
              <a:rPr lang="en-US" sz="1400" dirty="0"/>
              <a:t> Group</a:t>
            </a:r>
          </a:p>
          <a:p>
            <a:r>
              <a:rPr lang="en-US" sz="1400" dirty="0"/>
              <a:t>James Madison University</a:t>
            </a:r>
          </a:p>
          <a:p>
            <a:r>
              <a:rPr lang="en-US" sz="1400" dirty="0"/>
              <a:t>Kare Health &amp; Wellness</a:t>
            </a:r>
          </a:p>
          <a:p>
            <a:r>
              <a:rPr lang="en-US" sz="1400" err="1"/>
              <a:t>KBRwyle</a:t>
            </a:r>
            <a:endParaRPr lang="en-US" sz="140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23BD-E1B1-7817-C684-2C8512629A41}"/>
              </a:ext>
            </a:extLst>
          </p:cNvPr>
          <p:cNvSpPr txBox="1"/>
          <p:nvPr/>
        </p:nvSpPr>
        <p:spPr>
          <a:xfrm>
            <a:off x="4805611" y="751573"/>
            <a:ext cx="315118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Community College of Denver</a:t>
            </a:r>
            <a:endParaRPr lang="en-US" dirty="0"/>
          </a:p>
          <a:p>
            <a:r>
              <a:rPr lang="en-US" sz="1400" dirty="0"/>
              <a:t>Cox Health</a:t>
            </a:r>
          </a:p>
          <a:p>
            <a:r>
              <a:rPr lang="en-US" sz="1400" dirty="0"/>
              <a:t>Crunch Fitness</a:t>
            </a:r>
          </a:p>
          <a:p>
            <a:r>
              <a:rPr lang="en-US" sz="1400" dirty="0"/>
              <a:t>Curium Pharmaceuticals</a:t>
            </a:r>
            <a:endParaRPr lang="en-US"/>
          </a:p>
          <a:p>
            <a:pPr algn="l"/>
            <a:r>
              <a:rPr lang="en-US" sz="1400" dirty="0"/>
              <a:t>Dairy MAX​</a:t>
            </a:r>
            <a:endParaRPr lang="en-US"/>
          </a:p>
          <a:p>
            <a:pPr algn="l" rtl="0"/>
            <a:r>
              <a:rPr lang="en-US" sz="1400" dirty="0"/>
              <a:t>Denver Physical Therapy​</a:t>
            </a:r>
          </a:p>
          <a:p>
            <a:pPr algn="l" rtl="0"/>
            <a:r>
              <a:rPr lang="en-US" sz="1400" dirty="0"/>
              <a:t>Department of Commerce​</a:t>
            </a:r>
          </a:p>
          <a:p>
            <a:pPr algn="l" rtl="0"/>
            <a:r>
              <a:rPr lang="en-US" sz="1400" dirty="0"/>
              <a:t>Diablo Valley College​</a:t>
            </a:r>
          </a:p>
          <a:p>
            <a:pPr algn="l" rtl="0"/>
            <a:r>
              <a:rPr lang="en-US" sz="1400" dirty="0"/>
              <a:t>Donna's School of Performing Arts​</a:t>
            </a:r>
          </a:p>
          <a:p>
            <a:pPr algn="l" rtl="0"/>
            <a:r>
              <a:rPr lang="en-US" sz="1400" dirty="0"/>
              <a:t>Eat the Frog Fitness​</a:t>
            </a:r>
          </a:p>
          <a:p>
            <a:pPr algn="l" rtl="0"/>
            <a:r>
              <a:rPr lang="en-US" sz="1400" err="1"/>
              <a:t>Exos</a:t>
            </a:r>
            <a:r>
              <a:rPr lang="en-US" sz="1400" dirty="0"/>
              <a:t>​</a:t>
            </a:r>
          </a:p>
          <a:p>
            <a:pPr algn="l" rtl="0"/>
            <a:r>
              <a:rPr lang="en-US" sz="1400" dirty="0"/>
              <a:t>Flatirons Integrative Health and Nutrition​</a:t>
            </a:r>
          </a:p>
          <a:p>
            <a:pPr algn="l" rtl="0"/>
            <a:r>
              <a:rPr lang="en-US" sz="1400" dirty="0"/>
              <a:t>Food Business Consulting​</a:t>
            </a:r>
          </a:p>
          <a:p>
            <a:pPr algn="l" rtl="0"/>
            <a:r>
              <a:rPr lang="en-US" sz="1400" dirty="0"/>
              <a:t>Food Sciences Corporation​</a:t>
            </a:r>
          </a:p>
          <a:p>
            <a:pPr algn="l" rtl="0"/>
            <a:r>
              <a:rPr lang="en-US" sz="1400" dirty="0"/>
              <a:t>Georgia Department of Public Health​</a:t>
            </a:r>
          </a:p>
          <a:p>
            <a:pPr algn="l" rtl="0"/>
            <a:r>
              <a:rPr lang="en-US" sz="1400" dirty="0"/>
              <a:t>Gold's Gym​</a:t>
            </a:r>
          </a:p>
          <a:p>
            <a:pPr algn="l" rtl="0"/>
            <a:r>
              <a:rPr lang="en-US" sz="1400" err="1"/>
              <a:t>GoPerformance</a:t>
            </a:r>
            <a:r>
              <a:rPr lang="en-US" sz="1400" dirty="0"/>
              <a:t> &amp; Fitness PTC​</a:t>
            </a:r>
          </a:p>
          <a:p>
            <a:pPr algn="l" rtl="0"/>
            <a:r>
              <a:rPr lang="en-US" sz="1400" dirty="0" err="1"/>
              <a:t>Greenlife</a:t>
            </a:r>
            <a:r>
              <a:rPr lang="en-US" sz="1400" dirty="0"/>
              <a:t> Gardens</a:t>
            </a: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A9FB-F9B2-84B0-0970-FCB4A5BC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FC3D-0E5E-F837-0493-7A5EA09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149DA-4D48-1B01-0673-99B75B4BB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AB391-308A-D4A6-3AD0-CE54BD6C8158}"/>
              </a:ext>
            </a:extLst>
          </p:cNvPr>
          <p:cNvSpPr txBox="1"/>
          <p:nvPr/>
        </p:nvSpPr>
        <p:spPr>
          <a:xfrm>
            <a:off x="301626" y="918103"/>
            <a:ext cx="3936999" cy="58015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Lafayatte General Orthopedic Hospital</a:t>
            </a:r>
          </a:p>
          <a:p>
            <a:r>
              <a:rPr lang="en-US" sz="1400" dirty="0"/>
              <a:t>Limestone University</a:t>
            </a:r>
          </a:p>
          <a:p>
            <a:r>
              <a:rPr lang="en-US" sz="1400" dirty="0">
                <a:ea typeface="+mn-lt"/>
                <a:cs typeface="+mn-lt"/>
              </a:rPr>
              <a:t>Longevity Corporation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Lost Dunes Golf Club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LSU AgCenter</a:t>
            </a:r>
            <a:endParaRPr lang="en-US" sz="1400" dirty="0"/>
          </a:p>
          <a:p>
            <a:r>
              <a:rPr lang="en-US" sz="1400" dirty="0"/>
              <a:t>Lycan </a:t>
            </a:r>
            <a:r>
              <a:rPr lang="en-US" sz="1400" dirty="0" err="1"/>
              <a:t>Crossfit</a:t>
            </a:r>
            <a:endParaRPr lang="en-US" sz="1400" dirty="0"/>
          </a:p>
          <a:p>
            <a:r>
              <a:rPr lang="en-US" sz="1400" dirty="0"/>
              <a:t>Michigan Fitness Foundation</a:t>
            </a:r>
          </a:p>
          <a:p>
            <a:r>
              <a:rPr lang="en-US" sz="1400" dirty="0"/>
              <a:t>Midway Motion &amp; Fitness</a:t>
            </a:r>
          </a:p>
          <a:p>
            <a:r>
              <a:rPr lang="en-US" sz="1400" dirty="0" err="1"/>
              <a:t>Mindworx</a:t>
            </a:r>
            <a:endParaRPr lang="en-US" sz="1400" dirty="0"/>
          </a:p>
          <a:p>
            <a:r>
              <a:rPr lang="en-US" sz="1400" dirty="0"/>
              <a:t>Morrison Healthcare</a:t>
            </a:r>
          </a:p>
          <a:p>
            <a:r>
              <a:rPr lang="en-US" sz="1400" dirty="0"/>
              <a:t>Mountain Park Health Center​</a:t>
            </a:r>
          </a:p>
          <a:p>
            <a:r>
              <a:rPr lang="en-US" sz="1400" dirty="0" err="1"/>
              <a:t>MyTown</a:t>
            </a:r>
            <a:r>
              <a:rPr lang="en-US" sz="1400" dirty="0"/>
              <a:t> Fitness</a:t>
            </a:r>
          </a:p>
          <a:p>
            <a:r>
              <a:rPr lang="en-US" sz="1400" dirty="0"/>
              <a:t>Nature's Way Brands</a:t>
            </a:r>
          </a:p>
          <a:p>
            <a:r>
              <a:rPr lang="en-US" sz="1400" dirty="0"/>
              <a:t>Northeast Missouri Health Council</a:t>
            </a:r>
          </a:p>
          <a:p>
            <a:r>
              <a:rPr lang="en-US" sz="1400" dirty="0" err="1"/>
              <a:t>NutraCo</a:t>
            </a:r>
            <a:endParaRPr lang="en-US" sz="1400" dirty="0"/>
          </a:p>
          <a:p>
            <a:pPr algn="l" rtl="0"/>
            <a:r>
              <a:rPr lang="en-US" sz="1400" dirty="0" err="1"/>
              <a:t>Nutrivo</a:t>
            </a:r>
            <a:r>
              <a:rPr lang="en-US" sz="1400" dirty="0"/>
              <a:t>, LLC​</a:t>
            </a:r>
          </a:p>
          <a:p>
            <a:r>
              <a:rPr lang="en-US" sz="1400" err="1"/>
              <a:t>Octapharma</a:t>
            </a:r>
            <a:r>
              <a:rPr lang="en-US" sz="1400" dirty="0"/>
              <a:t> Plasma, Inc.</a:t>
            </a:r>
          </a:p>
          <a:p>
            <a:r>
              <a:rPr lang="en-US" sz="1400" dirty="0"/>
              <a:t>Optum Rx</a:t>
            </a:r>
          </a:p>
          <a:p>
            <a:r>
              <a:rPr lang="en-US" sz="1400" dirty="0"/>
              <a:t>Orthopedic </a:t>
            </a:r>
            <a:r>
              <a:rPr lang="en-US" sz="1400" dirty="0" err="1"/>
              <a:t>Physians</a:t>
            </a:r>
            <a:r>
              <a:rPr lang="en-US" sz="1400" dirty="0"/>
              <a:t> of Alaska</a:t>
            </a:r>
          </a:p>
          <a:p>
            <a:r>
              <a:rPr lang="en-US" sz="1400"/>
              <a:t>Pinnacle Foods </a:t>
            </a:r>
          </a:p>
          <a:p>
            <a:r>
              <a:rPr lang="en-US" sz="1400"/>
              <a:t>Profile by Sanford </a:t>
            </a:r>
          </a:p>
          <a:p>
            <a:r>
              <a:rPr lang="en-US" sz="1400"/>
              <a:t>Public Health Foundation Enterprises </a:t>
            </a:r>
          </a:p>
          <a:p>
            <a:r>
              <a:rPr lang="en-US" sz="1400"/>
              <a:t>Public Health Solutions </a:t>
            </a:r>
          </a:p>
          <a:p>
            <a:r>
              <a:rPr lang="en-US" sz="1400" dirty="0"/>
              <a:t>Providence St. Joseph Health </a:t>
            </a:r>
            <a:endParaRPr lang="en-US" dirty="0"/>
          </a:p>
          <a:p>
            <a:endParaRPr lang="en-US" sz="11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78E53-0AFA-F7C4-3F2E-61588642A27E}"/>
              </a:ext>
            </a:extLst>
          </p:cNvPr>
          <p:cNvSpPr txBox="1"/>
          <p:nvPr/>
        </p:nvSpPr>
        <p:spPr>
          <a:xfrm>
            <a:off x="8135938" y="923394"/>
            <a:ext cx="335491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UC San Diego​</a:t>
            </a:r>
            <a:endParaRPr lang="en-US" dirty="0"/>
          </a:p>
          <a:p>
            <a:r>
              <a:rPr lang="en-US" sz="1400" err="1"/>
              <a:t>Unidine</a:t>
            </a:r>
            <a:endParaRPr lang="en-US" sz="1400" dirty="0"/>
          </a:p>
          <a:p>
            <a:pPr algn="l" rtl="0"/>
            <a:r>
              <a:rPr lang="en-US" sz="1400" dirty="0"/>
              <a:t>United States Air Force​​</a:t>
            </a:r>
          </a:p>
          <a:p>
            <a:pPr algn="l" rtl="0"/>
            <a:r>
              <a:rPr lang="en-US" sz="1400" dirty="0"/>
              <a:t>University of Colorado Health​</a:t>
            </a:r>
          </a:p>
          <a:p>
            <a:r>
              <a:rPr lang="en-US" sz="1400" dirty="0"/>
              <a:t>University of Maryland Medical Center</a:t>
            </a:r>
          </a:p>
          <a:p>
            <a:r>
              <a:rPr lang="en-US" sz="1400" dirty="0"/>
              <a:t>University of Southern California Athletics</a:t>
            </a:r>
          </a:p>
          <a:p>
            <a:r>
              <a:rPr lang="en-US" sz="1400" dirty="0"/>
              <a:t>University of the Cumberlands</a:t>
            </a:r>
          </a:p>
          <a:p>
            <a:pPr algn="l" rtl="0"/>
            <a:r>
              <a:rPr lang="en-US" sz="1400" dirty="0"/>
              <a:t>University of Wyoming​</a:t>
            </a:r>
          </a:p>
          <a:p>
            <a:pPr algn="l" rtl="0"/>
            <a:r>
              <a:rPr lang="en-US" sz="1400" dirty="0"/>
              <a:t>USA Teachers​​</a:t>
            </a:r>
          </a:p>
          <a:p>
            <a:r>
              <a:rPr lang="en-US" sz="1400" dirty="0"/>
              <a:t>Vanderbilt University Medical Center</a:t>
            </a:r>
          </a:p>
          <a:p>
            <a:r>
              <a:rPr lang="en-US" sz="1400" dirty="0"/>
              <a:t>Vincennes University</a:t>
            </a:r>
          </a:p>
          <a:p>
            <a:pPr algn="l" rtl="0"/>
            <a:r>
              <a:rPr lang="en-US" sz="1400" dirty="0"/>
              <a:t>Virginia Tech​​</a:t>
            </a:r>
          </a:p>
          <a:p>
            <a:r>
              <a:rPr lang="en-US" sz="1400" dirty="0"/>
              <a:t>Virgin Pulse</a:t>
            </a:r>
          </a:p>
          <a:p>
            <a:r>
              <a:rPr lang="en-US" sz="1400" dirty="0"/>
              <a:t>Well Nourished Life</a:t>
            </a:r>
          </a:p>
          <a:p>
            <a:pPr algn="l" rtl="0"/>
            <a:r>
              <a:rPr lang="en-US" sz="1400" err="1"/>
              <a:t>Wellworx</a:t>
            </a:r>
            <a:r>
              <a:rPr lang="en-US" sz="1400" dirty="0"/>
              <a:t> Wellness Center​​</a:t>
            </a:r>
          </a:p>
          <a:p>
            <a:pPr algn="l" rtl="0"/>
            <a:r>
              <a:rPr lang="en-US" sz="1400" dirty="0"/>
              <a:t>Willis State RE​​</a:t>
            </a:r>
          </a:p>
          <a:p>
            <a:r>
              <a:rPr lang="en-US" sz="1400" dirty="0"/>
              <a:t>Yarmouth School Department</a:t>
            </a:r>
          </a:p>
          <a:p>
            <a:r>
              <a:rPr lang="en-US" sz="1400" dirty="0"/>
              <a:t>YMCA</a:t>
            </a:r>
          </a:p>
          <a:p>
            <a:r>
              <a:rPr lang="en-US" sz="1400" dirty="0"/>
              <a:t>Yoga Six</a:t>
            </a:r>
          </a:p>
          <a:p>
            <a:pPr algn="l" rtl="0"/>
            <a:r>
              <a:rPr lang="en-US" sz="1400" dirty="0"/>
              <a:t>Zoom +  Care​</a:t>
            </a:r>
          </a:p>
          <a:p>
            <a:endParaRPr lang="en-US" sz="1400" dirty="0"/>
          </a:p>
          <a:p>
            <a:r>
              <a:rPr lang="en-US" sz="1400" dirty="0"/>
              <a:t>1st </a:t>
            </a:r>
            <a:r>
              <a:rPr lang="en-US" sz="1400" err="1"/>
              <a:t>Phorm</a:t>
            </a:r>
            <a:r>
              <a:rPr lang="en-US" sz="1400" dirty="0"/>
              <a:t> International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1DD4D-9CAA-52F9-0B73-C83C7DF9EDAE}"/>
              </a:ext>
            </a:extLst>
          </p:cNvPr>
          <p:cNvSpPr txBox="1"/>
          <p:nvPr/>
        </p:nvSpPr>
        <p:spPr>
          <a:xfrm>
            <a:off x="4553479" y="915458"/>
            <a:ext cx="308239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Rancho Seco Care Center </a:t>
            </a:r>
            <a:endParaRPr lang="en-US"/>
          </a:p>
          <a:p>
            <a:pPr algn="l" rtl="0"/>
            <a:r>
              <a:rPr lang="en-US" sz="1400" dirty="0"/>
              <a:t>RehabCare Therapy​</a:t>
            </a:r>
          </a:p>
          <a:p>
            <a:pPr algn="l" rtl="0"/>
            <a:r>
              <a:rPr lang="en-US" sz="1400" dirty="0"/>
              <a:t>Responsive Ed​</a:t>
            </a:r>
          </a:p>
          <a:p>
            <a:pPr algn="l" rtl="0"/>
            <a:r>
              <a:rPr lang="en-US" sz="1400" dirty="0"/>
              <a:t>Rexel USA​</a:t>
            </a:r>
          </a:p>
          <a:p>
            <a:pPr algn="l" rtl="0"/>
            <a:r>
              <a:rPr lang="en-US" sz="1400" dirty="0"/>
              <a:t>Saber Healthcare Group​</a:t>
            </a:r>
          </a:p>
          <a:p>
            <a:pPr algn="l" rtl="0"/>
            <a:r>
              <a:rPr lang="en-US" sz="1400" dirty="0"/>
              <a:t>Salt and Lime Media  ​</a:t>
            </a:r>
          </a:p>
          <a:p>
            <a:pPr algn="l" rtl="0"/>
            <a:r>
              <a:rPr lang="en-US" sz="1400" dirty="0"/>
              <a:t>Shared Harvest Fund​</a:t>
            </a:r>
          </a:p>
          <a:p>
            <a:pPr algn="l" rtl="0"/>
            <a:r>
              <a:rPr lang="en-US" sz="1400" dirty="0"/>
              <a:t>Shoprite ​</a:t>
            </a:r>
          </a:p>
          <a:p>
            <a:pPr algn="l" rtl="0"/>
            <a:r>
              <a:rPr lang="en-US" sz="1400" dirty="0"/>
              <a:t>Snap Fitness ​</a:t>
            </a:r>
          </a:p>
          <a:p>
            <a:pPr algn="l" rtl="0"/>
            <a:r>
              <a:rPr lang="en-US" sz="1400" dirty="0"/>
              <a:t>State of WI-Department of Military Affairs​</a:t>
            </a:r>
          </a:p>
          <a:p>
            <a:pPr algn="l" rtl="0"/>
            <a:r>
              <a:rPr lang="en-US" sz="1400" dirty="0"/>
              <a:t>Sterling College​</a:t>
            </a:r>
          </a:p>
          <a:p>
            <a:pPr algn="l" rtl="0"/>
            <a:r>
              <a:rPr lang="en-US" sz="1400" dirty="0"/>
              <a:t>St. Louis Children's Hospital ​</a:t>
            </a:r>
          </a:p>
          <a:p>
            <a:pPr algn="l" rtl="0"/>
            <a:r>
              <a:rPr lang="en-US" sz="1400" dirty="0"/>
              <a:t>Super Supplements​</a:t>
            </a:r>
          </a:p>
          <a:p>
            <a:r>
              <a:rPr lang="en-US" sz="1400" dirty="0"/>
              <a:t>Texas Christian University</a:t>
            </a:r>
          </a:p>
          <a:p>
            <a:r>
              <a:rPr lang="en-US" sz="1400" dirty="0"/>
              <a:t>The Citadel</a:t>
            </a:r>
          </a:p>
          <a:p>
            <a:r>
              <a:rPr lang="en-US" sz="1400" dirty="0"/>
              <a:t>The Chiro Place</a:t>
            </a:r>
          </a:p>
          <a:p>
            <a:r>
              <a:rPr lang="en-US" sz="1400" dirty="0"/>
              <a:t>The Edge Sports &amp; Fitness</a:t>
            </a:r>
          </a:p>
          <a:p>
            <a:r>
              <a:rPr lang="en-US" sz="1400" dirty="0"/>
              <a:t>The Maryland-National Capital Park and Planning Commission </a:t>
            </a:r>
          </a:p>
          <a:p>
            <a:r>
              <a:rPr lang="en-US" sz="1400" dirty="0"/>
              <a:t>The Webb Schools </a:t>
            </a:r>
          </a:p>
          <a:p>
            <a:r>
              <a:rPr lang="en-US" sz="1400" dirty="0"/>
              <a:t>Thomas Cuisine</a:t>
            </a:r>
          </a:p>
          <a:p>
            <a:r>
              <a:rPr lang="en-US" sz="1400" dirty="0"/>
              <a:t>Thrive Nutrition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37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53502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2CC0-11B0-2C35-6F21-83370E6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B8147-5940-0E11-5A04-911E5C5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174374-D8A2-F333-FAA1-706414576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515A63D-B143-CF4C-F2FB-91ADE292205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0191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Frame</vt:lpstr>
      <vt:lpstr>MSNHP Graduate Outcomes</vt:lpstr>
      <vt:lpstr>Employers Who Have Hired Our Graduates</vt:lpstr>
      <vt:lpstr>Employers Who Have Hired Our Graduates</vt:lpstr>
      <vt:lpstr>Sample Job Titles of  MSNHP Graduates</vt:lpstr>
      <vt:lpstr>Sample Job Titles of  MSNHP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1223</cp:revision>
  <dcterms:created xsi:type="dcterms:W3CDTF">2023-05-10T16:55:45Z</dcterms:created>
  <dcterms:modified xsi:type="dcterms:W3CDTF">2024-10-21T22:22:25Z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