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7E3E5-6F8E-84E5-4BFA-B3C8BA844F93}" v="6" dt="2024-10-21T19:39:03.259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6C7A273D-E060-A7B2-7718-FFEC5A9AEA31}"/>
    <pc:docChg chg="modSld">
      <pc:chgData name="Jennifer Elorreaga" userId="S::jennifer.elorreaga@logan.edu::e1aa907a-6c11-435a-a88c-cc89013b43d8" providerId="AD" clId="Web-{6C7A273D-E060-A7B2-7718-FFEC5A9AEA31}" dt="2024-01-26T17:33:02.347" v="10" actId="1076"/>
      <pc:docMkLst>
        <pc:docMk/>
      </pc:docMkLst>
      <pc:sldChg chg="modSp">
        <pc:chgData name="Jennifer Elorreaga" userId="S::jennifer.elorreaga@logan.edu::e1aa907a-6c11-435a-a88c-cc89013b43d8" providerId="AD" clId="Web-{6C7A273D-E060-A7B2-7718-FFEC5A9AEA31}" dt="2024-01-26T17:33:02.347" v="10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C7A273D-E060-A7B2-7718-FFEC5A9AEA31}" dt="2024-01-26T17:32:58.003" v="9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6C7A273D-E060-A7B2-7718-FFEC5A9AEA31}" dt="2024-01-26T17:33:02.347" v="10" actId="1076"/>
          <ac:spMkLst>
            <pc:docMk/>
            <pc:sldMk cId="342131329" sldId="275"/>
            <ac:spMk id="5" creationId="{155A63A7-E29B-6DF6-1B74-B9E983109546}"/>
          </ac:spMkLst>
        </pc:spChg>
      </pc:sldChg>
    </pc:docChg>
  </pc:docChgLst>
  <pc:docChgLst>
    <pc:chgData name="Jennifer Elorreaga" userId="S::jennifer.elorreaga@logan.edu::e1aa907a-6c11-435a-a88c-cc89013b43d8" providerId="AD" clId="Web-{2473EF23-0E11-848F-86AD-DE09A32BD8C9}"/>
    <pc:docChg chg="modSld">
      <pc:chgData name="Jennifer Elorreaga" userId="S::jennifer.elorreaga@logan.edu::e1aa907a-6c11-435a-a88c-cc89013b43d8" providerId="AD" clId="Web-{2473EF23-0E11-848F-86AD-DE09A32BD8C9}" dt="2024-04-26T19:54:42.934" v="3" actId="1076"/>
      <pc:docMkLst>
        <pc:docMk/>
      </pc:docMkLst>
      <pc:sldChg chg="modSp">
        <pc:chgData name="Jennifer Elorreaga" userId="S::jennifer.elorreaga@logan.edu::e1aa907a-6c11-435a-a88c-cc89013b43d8" providerId="AD" clId="Web-{2473EF23-0E11-848F-86AD-DE09A32BD8C9}" dt="2024-04-26T19:54:42.934" v="3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2473EF23-0E11-848F-86AD-DE09A32BD8C9}" dt="2024-04-26T19:54:35.902" v="2" actId="1076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473EF23-0E11-848F-86AD-DE09A32BD8C9}" dt="2024-04-26T19:54:42.934" v="3" actId="1076"/>
          <ac:spMkLst>
            <pc:docMk/>
            <pc:sldMk cId="342131329" sldId="275"/>
            <ac:spMk id="5" creationId="{155A63A7-E29B-6DF6-1B74-B9E983109546}"/>
          </ac:spMkLst>
        </pc:spChg>
      </pc:sldChg>
    </pc:docChg>
  </pc:docChgLst>
  <pc:docChgLst>
    <pc:chgData name="Jennifer Elorreaga" userId="S::jennifer.elorreaga@logan.edu::e1aa907a-6c11-435a-a88c-cc89013b43d8" providerId="AD" clId="Web-{5F42DAC9-9AA0-B399-F384-0D2481C89634}"/>
    <pc:docChg chg="modSld">
      <pc:chgData name="Jennifer Elorreaga" userId="S::jennifer.elorreaga@logan.edu::e1aa907a-6c11-435a-a88c-cc89013b43d8" providerId="AD" clId="Web-{5F42DAC9-9AA0-B399-F384-0D2481C89634}" dt="2024-06-03T21:22:28.921" v="4" actId="1076"/>
      <pc:docMkLst>
        <pc:docMk/>
      </pc:docMkLst>
      <pc:sldChg chg="modSp">
        <pc:chgData name="Jennifer Elorreaga" userId="S::jennifer.elorreaga@logan.edu::e1aa907a-6c11-435a-a88c-cc89013b43d8" providerId="AD" clId="Web-{5F42DAC9-9AA0-B399-F384-0D2481C89634}" dt="2024-06-03T21:22:28.921" v="4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5F42DAC9-9AA0-B399-F384-0D2481C89634}" dt="2024-06-03T21:22:28.921" v="4" actId="1076"/>
          <ac:picMkLst>
            <pc:docMk/>
            <pc:sldMk cId="3347698232" sldId="273"/>
            <ac:picMk id="4" creationId="{473588BA-498D-8A79-77B2-3C6E8F8826B5}"/>
          </ac:picMkLst>
        </pc:picChg>
      </pc:sldChg>
    </pc:docChg>
  </pc:docChgLst>
  <pc:docChgLst>
    <pc:chgData name="Jennifer Elorreaga" userId="S::jennifer.elorreaga@logan.edu::e1aa907a-6c11-435a-a88c-cc89013b43d8" providerId="AD" clId="Web-{B531CA57-5DAE-80B3-11A4-C26E12E971E4}"/>
    <pc:docChg chg="modSld">
      <pc:chgData name="Jennifer Elorreaga" userId="S::jennifer.elorreaga@logan.edu::e1aa907a-6c11-435a-a88c-cc89013b43d8" providerId="AD" clId="Web-{B531CA57-5DAE-80B3-11A4-C26E12E971E4}" dt="2024-04-24T17:43:45.486" v="20" actId="1076"/>
      <pc:docMkLst>
        <pc:docMk/>
      </pc:docMkLst>
      <pc:sldChg chg="modSp">
        <pc:chgData name="Jennifer Elorreaga" userId="S::jennifer.elorreaga@logan.edu::e1aa907a-6c11-435a-a88c-cc89013b43d8" providerId="AD" clId="Web-{B531CA57-5DAE-80B3-11A4-C26E12E971E4}" dt="2024-04-24T17:43:45.486" v="20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531CA57-5DAE-80B3-11A4-C26E12E971E4}" dt="2024-04-24T17:43:45.486" v="20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B531CA57-5DAE-80B3-11A4-C26E12E971E4}" dt="2024-04-24T17:43:25.594" v="1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D7F55C9D-FF0C-9AB6-B136-D2FDB540B835}"/>
    <pc:docChg chg="modSld">
      <pc:chgData name="Jennifer Elorreaga" userId="S::jennifer.elorreaga@logan.edu::e1aa907a-6c11-435a-a88c-cc89013b43d8" providerId="AD" clId="Web-{D7F55C9D-FF0C-9AB6-B136-D2FDB540B835}" dt="2023-09-29T15:31:01.835" v="3" actId="20577"/>
      <pc:docMkLst>
        <pc:docMk/>
      </pc:docMkLst>
      <pc:sldChg chg="modSp">
        <pc:chgData name="Jennifer Elorreaga" userId="S::jennifer.elorreaga@logan.edu::e1aa907a-6c11-435a-a88c-cc89013b43d8" providerId="AD" clId="Web-{D7F55C9D-FF0C-9AB6-B136-D2FDB540B835}" dt="2023-09-29T15:19:15.419" v="2" actId="1076"/>
        <pc:sldMkLst>
          <pc:docMk/>
          <pc:sldMk cId="2934522605" sldId="296"/>
        </pc:sldMkLst>
        <pc:spChg chg="mod">
          <ac:chgData name="Jennifer Elorreaga" userId="S::jennifer.elorreaga@logan.edu::e1aa907a-6c11-435a-a88c-cc89013b43d8" providerId="AD" clId="Web-{D7F55C9D-FF0C-9AB6-B136-D2FDB540B835}" dt="2023-09-29T15:19:15.419" v="2" actId="1076"/>
          <ac:spMkLst>
            <pc:docMk/>
            <pc:sldMk cId="2934522605" sldId="296"/>
            <ac:spMk id="11" creationId="{3B9E21C8-9D96-86EE-4C28-DB598B0C710C}"/>
          </ac:spMkLst>
        </pc:spChg>
      </pc:sldChg>
      <pc:sldChg chg="modSp">
        <pc:chgData name="Jennifer Elorreaga" userId="S::jennifer.elorreaga@logan.edu::e1aa907a-6c11-435a-a88c-cc89013b43d8" providerId="AD" clId="Web-{D7F55C9D-FF0C-9AB6-B136-D2FDB540B835}" dt="2023-09-29T15:31:01.835" v="3" actId="20577"/>
        <pc:sldMkLst>
          <pc:docMk/>
          <pc:sldMk cId="173273792" sldId="298"/>
        </pc:sldMkLst>
        <pc:spChg chg="mod">
          <ac:chgData name="Jennifer Elorreaga" userId="S::jennifer.elorreaga@logan.edu::e1aa907a-6c11-435a-a88c-cc89013b43d8" providerId="AD" clId="Web-{D7F55C9D-FF0C-9AB6-B136-D2FDB540B835}" dt="2023-09-29T15:31:01.835" v="3" actId="20577"/>
          <ac:spMkLst>
            <pc:docMk/>
            <pc:sldMk cId="173273792" sldId="298"/>
            <ac:spMk id="13" creationId="{908F88EA-62D4-689C-C9EB-89B8CD0C59B2}"/>
          </ac:spMkLst>
        </pc:spChg>
      </pc:sldChg>
    </pc:docChg>
  </pc:docChgLst>
  <pc:docChgLst>
    <pc:chgData name="Jennifer Elorreaga" userId="S::jennifer.elorreaga@logan.edu::e1aa907a-6c11-435a-a88c-cc89013b43d8" providerId="AD" clId="Web-{252D995E-2652-1F27-D658-9A777A79FD03}"/>
    <pc:docChg chg="modSld">
      <pc:chgData name="Jennifer Elorreaga" userId="S::jennifer.elorreaga@logan.edu::e1aa907a-6c11-435a-a88c-cc89013b43d8" providerId="AD" clId="Web-{252D995E-2652-1F27-D658-9A777A79FD03}" dt="2024-04-22T21:06:59.788" v="37"/>
      <pc:docMkLst>
        <pc:docMk/>
      </pc:docMkLst>
      <pc:sldChg chg="modSp">
        <pc:chgData name="Jennifer Elorreaga" userId="S::jennifer.elorreaga@logan.edu::e1aa907a-6c11-435a-a88c-cc89013b43d8" providerId="AD" clId="Web-{252D995E-2652-1F27-D658-9A777A79FD03}" dt="2024-04-22T21:06:59.788" v="3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252D995E-2652-1F27-D658-9A777A79FD03}" dt="2024-04-22T21:06:59.788" v="3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BFA8E95C-8674-7A59-3B6B-070A2D200701}"/>
    <pc:docChg chg="modSld">
      <pc:chgData name="Jennifer Elorreaga" userId="S::jennifer.elorreaga@logan.edu::e1aa907a-6c11-435a-a88c-cc89013b43d8" providerId="AD" clId="Web-{BFA8E95C-8674-7A59-3B6B-070A2D200701}" dt="2024-02-09T21:04:34.170" v="2" actId="1076"/>
      <pc:docMkLst>
        <pc:docMk/>
      </pc:docMkLst>
      <pc:sldChg chg="modSp">
        <pc:chgData name="Jennifer Elorreaga" userId="S::jennifer.elorreaga@logan.edu::e1aa907a-6c11-435a-a88c-cc89013b43d8" providerId="AD" clId="Web-{BFA8E95C-8674-7A59-3B6B-070A2D200701}" dt="2024-02-09T21:04:34.170" v="2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FA8E95C-8674-7A59-3B6B-070A2D200701}" dt="2024-02-09T21:04:34.170" v="2" actId="1076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CDE354F8-0E5E-E043-EBA5-1CE3BF6C4BDD}"/>
    <pc:docChg chg="delSld modSld">
      <pc:chgData name="Jennifer Elorreaga" userId="S::jennifer.elorreaga@logan.edu::e1aa907a-6c11-435a-a88c-cc89013b43d8" providerId="AD" clId="Web-{CDE354F8-0E5E-E043-EBA5-1CE3BF6C4BDD}" dt="2024-01-25T22:59:19.128" v="728" actId="20577"/>
      <pc:docMkLst>
        <pc:docMk/>
      </pc:docMkLst>
      <pc:sldChg chg="addSp delSp modSp mod setBg">
        <pc:chgData name="Jennifer Elorreaga" userId="S::jennifer.elorreaga@logan.edu::e1aa907a-6c11-435a-a88c-cc89013b43d8" providerId="AD" clId="Web-{CDE354F8-0E5E-E043-EBA5-1CE3BF6C4BDD}" dt="2024-01-25T22:30:24.386" v="446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CDE354F8-0E5E-E043-EBA5-1CE3BF6C4BDD}" dt="2024-01-25T22:30:24.386" v="446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26:35.019" v="215" actId="1076"/>
          <ac:spMkLst>
            <pc:docMk/>
            <pc:sldMk cId="3347698232" sldId="273"/>
            <ac:spMk id="3" creationId="{95ACB4B6-C3FA-C034-DC52-8F491EF3BFAA}"/>
          </ac:spMkLst>
        </pc:spChg>
        <pc:spChg chg="del mod">
          <ac:chgData name="Jennifer Elorreaga" userId="S::jennifer.elorreaga@logan.edu::e1aa907a-6c11-435a-a88c-cc89013b43d8" providerId="AD" clId="Web-{CDE354F8-0E5E-E043-EBA5-1CE3BF6C4BDD}" dt="2024-01-25T22:22:34.480" v="23"/>
          <ac:spMkLst>
            <pc:docMk/>
            <pc:sldMk cId="3347698232" sldId="273"/>
            <ac:spMk id="4" creationId="{28988C60-F053-401A-BD16-8A23AFE7A8E6}"/>
          </ac:spMkLst>
        </pc:spChg>
        <pc:spChg chg="add del mod">
          <ac:chgData name="Jennifer Elorreaga" userId="S::jennifer.elorreaga@logan.edu::e1aa907a-6c11-435a-a88c-cc89013b43d8" providerId="AD" clId="Web-{CDE354F8-0E5E-E043-EBA5-1CE3BF6C4BDD}" dt="2024-01-25T22:22:41.246" v="25"/>
          <ac:spMkLst>
            <pc:docMk/>
            <pc:sldMk cId="3347698232" sldId="273"/>
            <ac:spMk id="8" creationId="{FCCFF957-6EA6-207D-07DC-F8C9F0181E6F}"/>
          </ac:spMkLst>
        </pc:spChg>
        <pc:graphicFrameChg chg="mod modGraphic">
          <ac:chgData name="Jennifer Elorreaga" userId="S::jennifer.elorreaga@logan.edu::e1aa907a-6c11-435a-a88c-cc89013b43d8" providerId="AD" clId="Web-{CDE354F8-0E5E-E043-EBA5-1CE3BF6C4BDD}" dt="2024-01-25T22:28:48.008" v="439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CDE354F8-0E5E-E043-EBA5-1CE3BF6C4BDD}" dt="2024-01-25T22:58:54.049" v="72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CDE354F8-0E5E-E043-EBA5-1CE3BF6C4BDD}" dt="2024-01-25T22:30:19.698" v="445" actId="20577"/>
          <ac:spMkLst>
            <pc:docMk/>
            <pc:sldMk cId="342131329" sldId="27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58:54.049" v="722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58:29.548" v="720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 mod setBg">
        <pc:chgData name="Jennifer Elorreaga" userId="S::jennifer.elorreaga@logan.edu::e1aa907a-6c11-435a-a88c-cc89013b43d8" providerId="AD" clId="Web-{CDE354F8-0E5E-E043-EBA5-1CE3BF6C4BDD}" dt="2024-01-25T22:59:19.128" v="728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CDE354F8-0E5E-E043-EBA5-1CE3BF6C4BDD}" dt="2024-01-25T22:30:14.260" v="444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CDE354F8-0E5E-E043-EBA5-1CE3BF6C4BDD}" dt="2024-01-25T22:59:19.128" v="72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del">
        <pc:chgData name="Jennifer Elorreaga" userId="S::jennifer.elorreaga@logan.edu::e1aa907a-6c11-435a-a88c-cc89013b43d8" providerId="AD" clId="Web-{CDE354F8-0E5E-E043-EBA5-1CE3BF6C4BDD}" dt="2024-01-25T22:21:00.524" v="0"/>
        <pc:sldMkLst>
          <pc:docMk/>
          <pc:sldMk cId="3570329826" sldId="28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0.666" v="13"/>
        <pc:sldMkLst>
          <pc:docMk/>
          <pc:sldMk cId="4024962938" sldId="28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6.196" v="2"/>
        <pc:sldMkLst>
          <pc:docMk/>
          <pc:sldMk cId="3552499960" sldId="290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7.931" v="3"/>
        <pc:sldMkLst>
          <pc:docMk/>
          <pc:sldMk cId="1933633407" sldId="29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3.431" v="1"/>
        <pc:sldMkLst>
          <pc:docMk/>
          <pc:sldMk cId="617543664" sldId="29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5.009" v="7"/>
        <pc:sldMkLst>
          <pc:docMk/>
          <pc:sldMk cId="376756923" sldId="29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7.025" v="8"/>
        <pc:sldMkLst>
          <pc:docMk/>
          <pc:sldMk cId="2017410107" sldId="29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9.572" v="9"/>
        <pc:sldMkLst>
          <pc:docMk/>
          <pc:sldMk cId="3479921077" sldId="295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6.478" v="12"/>
        <pc:sldMkLst>
          <pc:docMk/>
          <pc:sldMk cId="2934522605" sldId="296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40.510" v="16"/>
        <pc:sldMkLst>
          <pc:docMk/>
          <pc:sldMk cId="2408023772" sldId="29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7.979" v="15"/>
        <pc:sldMkLst>
          <pc:docMk/>
          <pc:sldMk cId="173273792" sldId="29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9.400" v="4"/>
        <pc:sldMkLst>
          <pc:docMk/>
          <pc:sldMk cId="1309490899" sldId="29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4.463" v="11"/>
        <pc:sldMkLst>
          <pc:docMk/>
          <pc:sldMk cId="4269751596" sldId="30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2.743" v="6"/>
        <pc:sldMkLst>
          <pc:docMk/>
          <pc:sldMk cId="42991316" sldId="30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5.307" v="14"/>
        <pc:sldMkLst>
          <pc:docMk/>
          <pc:sldMk cId="404896377" sldId="30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1.103" v="5"/>
        <pc:sldMkLst>
          <pc:docMk/>
          <pc:sldMk cId="3337573516" sldId="30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1.744" v="10"/>
        <pc:sldMkLst>
          <pc:docMk/>
          <pc:sldMk cId="1809085273" sldId="305"/>
        </pc:sldMkLst>
      </pc:sldChg>
    </pc:docChg>
  </pc:docChgLst>
  <pc:docChgLst>
    <pc:chgData name="Jennifer Elorreaga" userId="S::jennifer.elorreaga@logan.edu::e1aa907a-6c11-435a-a88c-cc89013b43d8" providerId="AD" clId="Web-{588CEC0B-B58D-9490-2B97-39CA6000367B}"/>
    <pc:docChg chg="modSld">
      <pc:chgData name="Jennifer Elorreaga" userId="S::jennifer.elorreaga@logan.edu::e1aa907a-6c11-435a-a88c-cc89013b43d8" providerId="AD" clId="Web-{588CEC0B-B58D-9490-2B97-39CA6000367B}" dt="2024-04-26T19:09:41.492" v="9"/>
      <pc:docMkLst>
        <pc:docMk/>
      </pc:docMkLst>
      <pc:sldChg chg="modSp">
        <pc:chgData name="Jennifer Elorreaga" userId="S::jennifer.elorreaga@logan.edu::e1aa907a-6c11-435a-a88c-cc89013b43d8" providerId="AD" clId="Web-{588CEC0B-B58D-9490-2B97-39CA6000367B}" dt="2024-04-26T19:09:41.492" v="9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588CEC0B-B58D-9490-2B97-39CA6000367B}" dt="2024-04-26T19:09:41.492" v="9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B0DF577-48FE-42F5-5005-9822C48FDFE1}"/>
    <pc:docChg chg="modSld">
      <pc:chgData name="Jennifer Elorreaga" userId="S::jennifer.elorreaga@logan.edu::e1aa907a-6c11-435a-a88c-cc89013b43d8" providerId="AD" clId="Web-{6B0DF577-48FE-42F5-5005-9822C48FDFE1}" dt="2024-02-09T19:48:37.134" v="43"/>
      <pc:docMkLst>
        <pc:docMk/>
      </pc:docMkLst>
      <pc:sldChg chg="modSp">
        <pc:chgData name="Jennifer Elorreaga" userId="S::jennifer.elorreaga@logan.edu::e1aa907a-6c11-435a-a88c-cc89013b43d8" providerId="AD" clId="Web-{6B0DF577-48FE-42F5-5005-9822C48FDFE1}" dt="2024-02-09T19:48:37.134" v="4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6B0DF577-48FE-42F5-5005-9822C48FDFE1}" dt="2024-02-09T19:48:37.134" v="4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2327E3E5-6F8E-84E5-4BFA-B3C8BA844F93}"/>
    <pc:docChg chg="modSld">
      <pc:chgData name="Jennifer Elorreaga" userId="S::jennifer.elorreaga@logan.edu::e1aa907a-6c11-435a-a88c-cc89013b43d8" providerId="AD" clId="Web-{2327E3E5-6F8E-84E5-4BFA-B3C8BA844F93}" dt="2024-10-21T19:39:03.244" v="3" actId="20577"/>
      <pc:docMkLst>
        <pc:docMk/>
      </pc:docMkLst>
      <pc:sldChg chg="modSp">
        <pc:chgData name="Jennifer Elorreaga" userId="S::jennifer.elorreaga@logan.edu::e1aa907a-6c11-435a-a88c-cc89013b43d8" providerId="AD" clId="Web-{2327E3E5-6F8E-84E5-4BFA-B3C8BA844F93}" dt="2024-10-21T19:39:03.244" v="3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2327E3E5-6F8E-84E5-4BFA-B3C8BA844F93}" dt="2024-10-21T19:39:03.244" v="3" actId="20577"/>
          <ac:spMkLst>
            <pc:docMk/>
            <pc:sldMk cId="342131329" sldId="275"/>
            <ac:spMk id="3" creationId="{B9666BDC-BE49-4CA1-C31F-B5FDE2A5EA86}"/>
          </ac:spMkLst>
        </pc:spChg>
      </pc:sldChg>
    </pc:docChg>
  </pc:docChgLst>
  <pc:docChgLst>
    <pc:chgData name="Jennifer Elorreaga" userId="S::jennifer.elorreaga@logan.edu::e1aa907a-6c11-435a-a88c-cc89013b43d8" providerId="AD" clId="Web-{5CE91133-AF3E-B241-CCE0-C3729174CEED}"/>
    <pc:docChg chg="modSld">
      <pc:chgData name="Jennifer Elorreaga" userId="S::jennifer.elorreaga@logan.edu::e1aa907a-6c11-435a-a88c-cc89013b43d8" providerId="AD" clId="Web-{5CE91133-AF3E-B241-CCE0-C3729174CEED}" dt="2024-04-24T17:38:14.035" v="5" actId="1076"/>
      <pc:docMkLst>
        <pc:docMk/>
      </pc:docMkLst>
      <pc:sldChg chg="addSp delSp modSp">
        <pc:chgData name="Jennifer Elorreaga" userId="S::jennifer.elorreaga@logan.edu::e1aa907a-6c11-435a-a88c-cc89013b43d8" providerId="AD" clId="Web-{5CE91133-AF3E-B241-CCE0-C3729174CEED}" dt="2024-04-24T17:38:14.035" v="5" actId="1076"/>
        <pc:sldMkLst>
          <pc:docMk/>
          <pc:sldMk cId="3347698232" sldId="273"/>
        </pc:sldMkLst>
        <pc:picChg chg="del">
          <ac:chgData name="Jennifer Elorreaga" userId="S::jennifer.elorreaga@logan.edu::e1aa907a-6c11-435a-a88c-cc89013b43d8" providerId="AD" clId="Web-{5CE91133-AF3E-B241-CCE0-C3729174CEED}" dt="2024-04-24T17:37:57.675" v="0"/>
          <ac:picMkLst>
            <pc:docMk/>
            <pc:sldMk cId="3347698232" sldId="273"/>
            <ac:picMk id="4" creationId="{6264987F-E5AF-76A3-B379-77BA7F5C85D6}"/>
          </ac:picMkLst>
        </pc:picChg>
        <pc:picChg chg="add mod">
          <ac:chgData name="Jennifer Elorreaga" userId="S::jennifer.elorreaga@logan.edu::e1aa907a-6c11-435a-a88c-cc89013b43d8" providerId="AD" clId="Web-{5CE91133-AF3E-B241-CCE0-C3729174CEED}" dt="2024-04-24T17:38:14.035" v="5" actId="1076"/>
          <ac:picMkLst>
            <pc:docMk/>
            <pc:sldMk cId="3347698232" sldId="273"/>
            <ac:picMk id="6" creationId="{4439A5FE-1569-5CE5-2D2F-943A0F0DBA9B}"/>
          </ac:picMkLst>
        </pc:picChg>
      </pc:sldChg>
    </pc:docChg>
  </pc:docChgLst>
  <pc:docChgLst>
    <pc:chgData name="Jennifer Elorreaga" userId="S::jennifer.elorreaga@logan.edu::e1aa907a-6c11-435a-a88c-cc89013b43d8" providerId="AD" clId="Web-{EC52F6D3-C1A2-A20C-9D1E-C09C59C9F362}"/>
    <pc:docChg chg="modSld">
      <pc:chgData name="Jennifer Elorreaga" userId="S::jennifer.elorreaga@logan.edu::e1aa907a-6c11-435a-a88c-cc89013b43d8" providerId="AD" clId="Web-{EC52F6D3-C1A2-A20C-9D1E-C09C59C9F362}" dt="2024-04-24T18:11:41.238" v="242"/>
      <pc:docMkLst>
        <pc:docMk/>
      </pc:docMkLst>
      <pc:sldChg chg="modSp">
        <pc:chgData name="Jennifer Elorreaga" userId="S::jennifer.elorreaga@logan.edu::e1aa907a-6c11-435a-a88c-cc89013b43d8" providerId="AD" clId="Web-{EC52F6D3-C1A2-A20C-9D1E-C09C59C9F362}" dt="2024-04-24T18:11:41.238" v="242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EC52F6D3-C1A2-A20C-9D1E-C09C59C9F362}" dt="2024-04-24T18:08:27.874" v="83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EC52F6D3-C1A2-A20C-9D1E-C09C59C9F362}" dt="2024-04-24T18:11:41.238" v="242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D3E8CF3F-567C-0732-AC79-C57066119E4E}"/>
    <pc:docChg chg="modSld">
      <pc:chgData name="Jennifer Elorreaga" userId="S::jennifer.elorreaga@logan.edu::e1aa907a-6c11-435a-a88c-cc89013b43d8" providerId="AD" clId="Web-{D3E8CF3F-567C-0732-AC79-C57066119E4E}" dt="2024-02-15T21:24:50.909" v="4" actId="1076"/>
      <pc:docMkLst>
        <pc:docMk/>
      </pc:docMkLst>
      <pc:sldChg chg="addSp modSp">
        <pc:chgData name="Jennifer Elorreaga" userId="S::jennifer.elorreaga@logan.edu::e1aa907a-6c11-435a-a88c-cc89013b43d8" providerId="AD" clId="Web-{D3E8CF3F-567C-0732-AC79-C57066119E4E}" dt="2024-02-15T21:24:50.909" v="4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D3E8CF3F-567C-0732-AC79-C57066119E4E}" dt="2024-02-15T21:24:50.909" v="4" actId="1076"/>
          <ac:picMkLst>
            <pc:docMk/>
            <pc:sldMk cId="3347698232" sldId="273"/>
            <ac:picMk id="4" creationId="{6264987F-E5AF-76A3-B379-77BA7F5C85D6}"/>
          </ac:picMkLst>
        </pc:picChg>
      </pc:sldChg>
    </pc:docChg>
  </pc:docChgLst>
  <pc:docChgLst>
    <pc:chgData name="Jennifer Elorreaga" userId="S::jennifer.elorreaga@logan.edu::e1aa907a-6c11-435a-a88c-cc89013b43d8" providerId="AD" clId="Web-{54343BCC-6E24-D81F-CF32-0603B8746F4C}"/>
    <pc:docChg chg="modSld">
      <pc:chgData name="Jennifer Elorreaga" userId="S::jennifer.elorreaga@logan.edu::e1aa907a-6c11-435a-a88c-cc89013b43d8" providerId="AD" clId="Web-{54343BCC-6E24-D81F-CF32-0603B8746F4C}" dt="2024-04-26T19:18:17.804" v="9" actId="20577"/>
      <pc:docMkLst>
        <pc:docMk/>
      </pc:docMkLst>
      <pc:sldChg chg="modSp">
        <pc:chgData name="Jennifer Elorreaga" userId="S::jennifer.elorreaga@logan.edu::e1aa907a-6c11-435a-a88c-cc89013b43d8" providerId="AD" clId="Web-{54343BCC-6E24-D81F-CF32-0603B8746F4C}" dt="2024-04-26T19:18:17.804" v="9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4343BCC-6E24-D81F-CF32-0603B8746F4C}" dt="2024-04-26T19:18:17.804" v="9" actId="20577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B7CEFAF2-A3DA-C202-936A-340ADD473E0F}"/>
    <pc:docChg chg="delSld modSld">
      <pc:chgData name="Jennifer Elorreaga" userId="S::jennifer.elorreaga@logan.edu::e1aa907a-6c11-435a-a88c-cc89013b43d8" providerId="AD" clId="Web-{B7CEFAF2-A3DA-C202-936A-340ADD473E0F}" dt="2024-06-03T21:17:40.229" v="7" actId="1076"/>
      <pc:docMkLst>
        <pc:docMk/>
      </pc:docMkLst>
      <pc:sldChg chg="addSp delSp modSp del">
        <pc:chgData name="Jennifer Elorreaga" userId="S::jennifer.elorreaga@logan.edu::e1aa907a-6c11-435a-a88c-cc89013b43d8" providerId="AD" clId="Web-{B7CEFAF2-A3DA-C202-936A-340ADD473E0F}" dt="2024-06-03T21:17:40.229" v="7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B7CEFAF2-A3DA-C202-936A-340ADD473E0F}" dt="2024-06-03T21:17:40.229" v="7" actId="1076"/>
          <ac:picMkLst>
            <pc:docMk/>
            <pc:sldMk cId="3347698232" sldId="273"/>
            <ac:picMk id="4" creationId="{473588BA-498D-8A79-77B2-3C6E8F8826B5}"/>
          </ac:picMkLst>
        </pc:picChg>
        <pc:picChg chg="del">
          <ac:chgData name="Jennifer Elorreaga" userId="S::jennifer.elorreaga@logan.edu::e1aa907a-6c11-435a-a88c-cc89013b43d8" providerId="AD" clId="Web-{B7CEFAF2-A3DA-C202-936A-340ADD473E0F}" dt="2024-06-03T21:17:08.650" v="1"/>
          <ac:picMkLst>
            <pc:docMk/>
            <pc:sldMk cId="3347698232" sldId="273"/>
            <ac:picMk id="6" creationId="{4439A5FE-1569-5CE5-2D2F-943A0F0DBA9B}"/>
          </ac:picMkLst>
        </pc:picChg>
      </pc:sldChg>
    </pc:docChg>
  </pc:docChgLst>
  <pc:docChgLst>
    <pc:chgData name="Jennifer Elorreaga" userId="S::jennifer.elorreaga@logan.edu::e1aa907a-6c11-435a-a88c-cc89013b43d8" providerId="AD" clId="Web-{5E23B59E-9FA2-7560-846E-83C1D830C66D}"/>
    <pc:docChg chg="modSld">
      <pc:chgData name="Jennifer Elorreaga" userId="S::jennifer.elorreaga@logan.edu::e1aa907a-6c11-435a-a88c-cc89013b43d8" providerId="AD" clId="Web-{5E23B59E-9FA2-7560-846E-83C1D830C66D}" dt="2024-04-19T19:59:15.701" v="24"/>
      <pc:docMkLst>
        <pc:docMk/>
      </pc:docMkLst>
      <pc:sldChg chg="modSp">
        <pc:chgData name="Jennifer Elorreaga" userId="S::jennifer.elorreaga@logan.edu::e1aa907a-6c11-435a-a88c-cc89013b43d8" providerId="AD" clId="Web-{5E23B59E-9FA2-7560-846E-83C1D830C66D}" dt="2024-04-19T19:59:15.701" v="24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5E23B59E-9FA2-7560-846E-83C1D830C66D}" dt="2024-04-19T19:59:15.701" v="24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9AC9C28E-6B15-C0E6-4B39-BEA3A0494503}"/>
    <pc:docChg chg="modSld">
      <pc:chgData name="Jennifer Elorreaga" userId="S::jennifer.elorreaga@logan.edu::e1aa907a-6c11-435a-a88c-cc89013b43d8" providerId="AD" clId="Web-{9AC9C28E-6B15-C0E6-4B39-BEA3A0494503}" dt="2024-10-16T16:11:25.244" v="51"/>
      <pc:docMkLst>
        <pc:docMk/>
      </pc:docMkLst>
      <pc:sldChg chg="modSp">
        <pc:chgData name="Jennifer Elorreaga" userId="S::jennifer.elorreaga@logan.edu::e1aa907a-6c11-435a-a88c-cc89013b43d8" providerId="AD" clId="Web-{9AC9C28E-6B15-C0E6-4B39-BEA3A0494503}" dt="2024-10-16T16:11:25.244" v="5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9AC9C28E-6B15-C0E6-4B39-BEA3A0494503}" dt="2024-10-16T16:11:25.244" v="5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8FE1A-D1AA-492A-9D6F-DF74562AC74B}">
      <dgm:prSet/>
      <dgm:spPr/>
      <dgm:t>
        <a:bodyPr/>
        <a:lstStyle/>
        <a:p>
          <a:pPr rtl="0"/>
          <a:r>
            <a:rPr lang="en-US">
              <a:latin typeface="Corbel"/>
            </a:rPr>
            <a:t>Application Analyst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7315E3D2-5439-4F46-8313-0EB46EA8D77C}">
      <dgm:prSet/>
      <dgm:spPr/>
      <dgm:t>
        <a:bodyPr/>
        <a:lstStyle/>
        <a:p>
          <a:r>
            <a:rPr lang="en-US"/>
            <a:t>Clinical Practice Data Analyst</a:t>
          </a:r>
        </a:p>
      </dgm:t>
    </dgm:pt>
    <dgm:pt modelId="{0C62BB9F-C4D9-4B20-AEC8-1A0E6B3B5248}" type="parTrans" cxnId="{1E3E3105-D892-4D0C-BAF4-52B8ECC75A08}">
      <dgm:prSet/>
      <dgm:spPr/>
      <dgm:t>
        <a:bodyPr/>
        <a:lstStyle/>
        <a:p>
          <a:endParaRPr lang="en-US"/>
        </a:p>
      </dgm:t>
    </dgm:pt>
    <dgm:pt modelId="{2C4FB53A-BBAB-4FAC-AD4B-34BDFA3BA3B1}" type="sibTrans" cxnId="{1E3E3105-D892-4D0C-BAF4-52B8ECC75A08}">
      <dgm:prSet/>
      <dgm:spPr/>
      <dgm:t>
        <a:bodyPr/>
        <a:lstStyle/>
        <a:p>
          <a:endParaRPr lang="en-US"/>
        </a:p>
      </dgm:t>
    </dgm:pt>
    <dgm:pt modelId="{F2360907-3266-4952-9005-65748A7EE2DF}">
      <dgm:prSet/>
      <dgm:spPr/>
      <dgm:t>
        <a:bodyPr/>
        <a:lstStyle/>
        <a:p>
          <a:r>
            <a:rPr lang="en-US"/>
            <a:t>Clinical Project Manager</a:t>
          </a:r>
        </a:p>
      </dgm:t>
    </dgm:pt>
    <dgm:pt modelId="{BA3C9236-BD5E-4249-A0A9-4C9EE44BA1ED}" type="parTrans" cxnId="{01621036-72D6-44A6-98BA-9711894E0CD1}">
      <dgm:prSet/>
      <dgm:spPr/>
      <dgm:t>
        <a:bodyPr/>
        <a:lstStyle/>
        <a:p>
          <a:endParaRPr lang="en-US"/>
        </a:p>
      </dgm:t>
    </dgm:pt>
    <dgm:pt modelId="{EA00B656-A055-4042-9567-BBE7B211D078}" type="sibTrans" cxnId="{01621036-72D6-44A6-98BA-9711894E0CD1}">
      <dgm:prSet/>
      <dgm:spPr/>
      <dgm:t>
        <a:bodyPr/>
        <a:lstStyle/>
        <a:p>
          <a:endParaRPr lang="en-US"/>
        </a:p>
      </dgm:t>
    </dgm:pt>
    <dgm:pt modelId="{7978AED1-9083-4E74-A8CB-304BD8734AA5}">
      <dgm:prSet/>
      <dgm:spPr/>
      <dgm:t>
        <a:bodyPr/>
        <a:lstStyle/>
        <a:p>
          <a:r>
            <a:rPr lang="en-US"/>
            <a:t>Customer Success Project Manager</a:t>
          </a:r>
        </a:p>
      </dgm:t>
    </dgm:pt>
    <dgm:pt modelId="{61047498-B4F2-4034-8C7F-2E9ABEC8F8B7}" type="parTrans" cxnId="{B0ACB8D8-8AD9-4711-B46E-AF7D7B5B81A8}">
      <dgm:prSet/>
      <dgm:spPr/>
      <dgm:t>
        <a:bodyPr/>
        <a:lstStyle/>
        <a:p>
          <a:endParaRPr lang="en-US"/>
        </a:p>
      </dgm:t>
    </dgm:pt>
    <dgm:pt modelId="{748C35D7-9CBE-4F66-ADD3-5D0C8D3FF2C3}" type="sibTrans" cxnId="{B0ACB8D8-8AD9-4711-B46E-AF7D7B5B81A8}">
      <dgm:prSet/>
      <dgm:spPr/>
      <dgm:t>
        <a:bodyPr/>
        <a:lstStyle/>
        <a:p>
          <a:endParaRPr lang="en-US"/>
        </a:p>
      </dgm:t>
    </dgm:pt>
    <dgm:pt modelId="{A41B8EC0-1DC7-460C-8F8C-B24587CD9F0E}">
      <dgm:prSet/>
      <dgm:spPr/>
      <dgm:t>
        <a:bodyPr/>
        <a:lstStyle/>
        <a:p>
          <a:r>
            <a:rPr lang="en-US"/>
            <a:t>Data Technician</a:t>
          </a:r>
        </a:p>
      </dgm:t>
    </dgm:pt>
    <dgm:pt modelId="{0CDA283C-A8A4-4EC0-B416-1439046C174C}" type="parTrans" cxnId="{B13B3D99-527A-41D8-B6CF-898D3E0DCDFD}">
      <dgm:prSet/>
      <dgm:spPr/>
      <dgm:t>
        <a:bodyPr/>
        <a:lstStyle/>
        <a:p>
          <a:endParaRPr lang="en-US"/>
        </a:p>
      </dgm:t>
    </dgm:pt>
    <dgm:pt modelId="{CE4F3DB5-7127-47FB-BC16-908CE4E5B1FC}" type="sibTrans" cxnId="{B13B3D99-527A-41D8-B6CF-898D3E0DCDFD}">
      <dgm:prSet/>
      <dgm:spPr/>
      <dgm:t>
        <a:bodyPr/>
        <a:lstStyle/>
        <a:p>
          <a:endParaRPr lang="en-US"/>
        </a:p>
      </dgm:t>
    </dgm:pt>
    <dgm:pt modelId="{3CBE8162-2A52-4FC9-921D-12C7C4D16EE1}">
      <dgm:prSet/>
      <dgm:spPr/>
      <dgm:t>
        <a:bodyPr/>
        <a:lstStyle/>
        <a:p>
          <a:r>
            <a:rPr lang="en-US"/>
            <a:t>Desktop Support Analyst</a:t>
          </a:r>
        </a:p>
      </dgm:t>
    </dgm:pt>
    <dgm:pt modelId="{B3D43CB6-C576-4212-BC20-1CEB3BC5C80C}" type="parTrans" cxnId="{55906977-14F1-42B3-977C-7A400A5FFA8E}">
      <dgm:prSet/>
      <dgm:spPr/>
      <dgm:t>
        <a:bodyPr/>
        <a:lstStyle/>
        <a:p>
          <a:endParaRPr lang="en-US"/>
        </a:p>
      </dgm:t>
    </dgm:pt>
    <dgm:pt modelId="{7CFF0A73-24BE-4773-A1D0-55DCE928B1DC}" type="sibTrans" cxnId="{55906977-14F1-42B3-977C-7A400A5FFA8E}">
      <dgm:prSet/>
      <dgm:spPr/>
      <dgm:t>
        <a:bodyPr/>
        <a:lstStyle/>
        <a:p>
          <a:endParaRPr lang="en-US"/>
        </a:p>
      </dgm:t>
    </dgm:pt>
    <dgm:pt modelId="{1C0DFF02-0BEF-462C-9585-3D70C51F9876}">
      <dgm:prSet/>
      <dgm:spPr/>
      <dgm:t>
        <a:bodyPr/>
        <a:lstStyle/>
        <a:p>
          <a:r>
            <a:rPr lang="en-US"/>
            <a:t>Director, Epic Clinical Application Integration</a:t>
          </a:r>
        </a:p>
      </dgm:t>
    </dgm:pt>
    <dgm:pt modelId="{8FEAE99B-F953-4673-B651-C48B9BE1D184}" type="parTrans" cxnId="{51E26A1D-25D0-48DF-96F2-633264650174}">
      <dgm:prSet/>
      <dgm:spPr/>
      <dgm:t>
        <a:bodyPr/>
        <a:lstStyle/>
        <a:p>
          <a:endParaRPr lang="en-US"/>
        </a:p>
      </dgm:t>
    </dgm:pt>
    <dgm:pt modelId="{E268F93C-F684-4BF8-9BD8-A1D142348306}" type="sibTrans" cxnId="{51E26A1D-25D0-48DF-96F2-633264650174}">
      <dgm:prSet/>
      <dgm:spPr/>
      <dgm:t>
        <a:bodyPr/>
        <a:lstStyle/>
        <a:p>
          <a:endParaRPr lang="en-US"/>
        </a:p>
      </dgm:t>
    </dgm:pt>
    <dgm:pt modelId="{FF1AAA96-DBF9-4E0C-A6F8-5AD43D352897}">
      <dgm:prSet/>
      <dgm:spPr/>
      <dgm:t>
        <a:bodyPr/>
        <a:lstStyle/>
        <a:p>
          <a:r>
            <a:rPr lang="en-US"/>
            <a:t>Executive Director Clinical Systems</a:t>
          </a:r>
        </a:p>
      </dgm:t>
    </dgm:pt>
    <dgm:pt modelId="{5E69E304-9CDF-4EF9-B2E5-EF2533421695}" type="parTrans" cxnId="{67FE712F-817A-4507-848C-3446F1331D3D}">
      <dgm:prSet/>
      <dgm:spPr/>
      <dgm:t>
        <a:bodyPr/>
        <a:lstStyle/>
        <a:p>
          <a:endParaRPr lang="en-US"/>
        </a:p>
      </dgm:t>
    </dgm:pt>
    <dgm:pt modelId="{A03F783B-BF1B-474A-B9EC-3DAAB968D0E5}" type="sibTrans" cxnId="{67FE712F-817A-4507-848C-3446F1331D3D}">
      <dgm:prSet/>
      <dgm:spPr/>
      <dgm:t>
        <a:bodyPr/>
        <a:lstStyle/>
        <a:p>
          <a:endParaRPr lang="en-US"/>
        </a:p>
      </dgm:t>
    </dgm:pt>
    <dgm:pt modelId="{49E9B05C-7C48-4F28-8182-24B7EEF423F3}">
      <dgm:prSet/>
      <dgm:spPr/>
      <dgm:t>
        <a:bodyPr/>
        <a:lstStyle/>
        <a:p>
          <a:r>
            <a:rPr lang="en-US"/>
            <a:t>Healthcare Data Analyst</a:t>
          </a:r>
        </a:p>
      </dgm:t>
    </dgm:pt>
    <dgm:pt modelId="{5AD0A398-63CC-4B47-9891-C4047F8FCE51}" type="parTrans" cxnId="{5EA84FEA-8C23-4140-86F6-60914A3C398E}">
      <dgm:prSet/>
      <dgm:spPr/>
      <dgm:t>
        <a:bodyPr/>
        <a:lstStyle/>
        <a:p>
          <a:endParaRPr lang="en-US"/>
        </a:p>
      </dgm:t>
    </dgm:pt>
    <dgm:pt modelId="{445AF06E-7BC4-4307-9C57-BDCA61D511D0}" type="sibTrans" cxnId="{5EA84FEA-8C23-4140-86F6-60914A3C398E}">
      <dgm:prSet/>
      <dgm:spPr/>
      <dgm:t>
        <a:bodyPr/>
        <a:lstStyle/>
        <a:p>
          <a:endParaRPr lang="en-US"/>
        </a:p>
      </dgm:t>
    </dgm:pt>
    <dgm:pt modelId="{FE733B92-02FB-441E-B23D-1A5B8D1DC545}">
      <dgm:prSet/>
      <dgm:spPr/>
      <dgm:t>
        <a:bodyPr/>
        <a:lstStyle/>
        <a:p>
          <a:r>
            <a:rPr lang="en-US"/>
            <a:t>Health Information Manager</a:t>
          </a:r>
        </a:p>
      </dgm:t>
    </dgm:pt>
    <dgm:pt modelId="{88AB2071-B6C6-4A72-88FF-EB0D770EEFE7}" type="parTrans" cxnId="{20D6B232-2B39-404A-AE7E-1A4A30967A42}">
      <dgm:prSet/>
      <dgm:spPr/>
      <dgm:t>
        <a:bodyPr/>
        <a:lstStyle/>
        <a:p>
          <a:endParaRPr lang="en-US"/>
        </a:p>
      </dgm:t>
    </dgm:pt>
    <dgm:pt modelId="{606CCC05-38DF-4D83-B5FB-6C624426B494}" type="sibTrans" cxnId="{20D6B232-2B39-404A-AE7E-1A4A30967A42}">
      <dgm:prSet/>
      <dgm:spPr/>
      <dgm:t>
        <a:bodyPr/>
        <a:lstStyle/>
        <a:p>
          <a:endParaRPr lang="en-US"/>
        </a:p>
      </dgm:t>
    </dgm:pt>
    <dgm:pt modelId="{E416E335-C8D4-49D7-81DE-2A93BC5F1107}">
      <dgm:prSet/>
      <dgm:spPr/>
      <dgm:t>
        <a:bodyPr/>
        <a:lstStyle/>
        <a:p>
          <a:r>
            <a:rPr lang="en-US"/>
            <a:t>Implementation Consultant</a:t>
          </a:r>
        </a:p>
      </dgm:t>
    </dgm:pt>
    <dgm:pt modelId="{D7BDEDBD-1719-4D34-BFF9-CB8E3BC63689}" type="parTrans" cxnId="{F754A27B-F25D-4790-921B-5C183ABA05C7}">
      <dgm:prSet/>
      <dgm:spPr/>
      <dgm:t>
        <a:bodyPr/>
        <a:lstStyle/>
        <a:p>
          <a:endParaRPr lang="en-US"/>
        </a:p>
      </dgm:t>
    </dgm:pt>
    <dgm:pt modelId="{AEA0BBB4-7E7A-49B8-8EF0-92BC68648C81}" type="sibTrans" cxnId="{F754A27B-F25D-4790-921B-5C183ABA05C7}">
      <dgm:prSet/>
      <dgm:spPr/>
      <dgm:t>
        <a:bodyPr/>
        <a:lstStyle/>
        <a:p>
          <a:endParaRPr lang="en-US"/>
        </a:p>
      </dgm:t>
    </dgm:pt>
    <dgm:pt modelId="{AB6CF236-8D75-44B2-AA66-ABBE2B190F0B}">
      <dgm:prSet/>
      <dgm:spPr/>
      <dgm:t>
        <a:bodyPr/>
        <a:lstStyle/>
        <a:p>
          <a:pPr rtl="0"/>
          <a:r>
            <a:rPr lang="en-US"/>
            <a:t>Lead Health Information Specialist</a:t>
          </a:r>
          <a:r>
            <a:rPr lang="en-US">
              <a:latin typeface="Corbel"/>
            </a:rPr>
            <a:t> </a:t>
          </a:r>
          <a:endParaRPr lang="en-US"/>
        </a:p>
      </dgm:t>
    </dgm:pt>
    <dgm:pt modelId="{6EA483C3-7C6C-498A-B097-DBA455FA4D2B}" type="parTrans" cxnId="{EFBF5B7A-1412-42CC-8AD4-182C97AFC68C}">
      <dgm:prSet/>
      <dgm:spPr/>
      <dgm:t>
        <a:bodyPr/>
        <a:lstStyle/>
        <a:p>
          <a:endParaRPr lang="en-US"/>
        </a:p>
      </dgm:t>
    </dgm:pt>
    <dgm:pt modelId="{8610EEC5-C66F-4898-8D7A-C978A6F5371A}" type="sibTrans" cxnId="{EFBF5B7A-1412-42CC-8AD4-182C97AFC68C}">
      <dgm:prSet/>
      <dgm:spPr/>
      <dgm:t>
        <a:bodyPr/>
        <a:lstStyle/>
        <a:p>
          <a:endParaRPr lang="en-US"/>
        </a:p>
      </dgm:t>
    </dgm:pt>
    <dgm:pt modelId="{D1AAA359-8FC9-4EED-AAAC-CCA072485915}">
      <dgm:prSet/>
      <dgm:spPr/>
      <dgm:t>
        <a:bodyPr/>
        <a:lstStyle/>
        <a:p>
          <a:r>
            <a:rPr lang="en-US"/>
            <a:t>Medical Office Manager</a:t>
          </a:r>
        </a:p>
      </dgm:t>
    </dgm:pt>
    <dgm:pt modelId="{BAB1FAB1-54CF-40B4-B861-171B0B9854D9}" type="parTrans" cxnId="{7D83B015-C792-4FD0-9BE3-F96262E6A9E9}">
      <dgm:prSet/>
      <dgm:spPr/>
      <dgm:t>
        <a:bodyPr/>
        <a:lstStyle/>
        <a:p>
          <a:endParaRPr lang="en-US"/>
        </a:p>
      </dgm:t>
    </dgm:pt>
    <dgm:pt modelId="{986964E0-38E8-4AAB-8B1A-288DF51F3A38}" type="sibTrans" cxnId="{7D83B015-C792-4FD0-9BE3-F96262E6A9E9}">
      <dgm:prSet/>
      <dgm:spPr/>
      <dgm:t>
        <a:bodyPr/>
        <a:lstStyle/>
        <a:p>
          <a:endParaRPr lang="en-US"/>
        </a:p>
      </dgm:t>
    </dgm:pt>
    <dgm:pt modelId="{C86072A8-4CD0-44BF-BFE5-39300F70894D}">
      <dgm:prSet/>
      <dgm:spPr/>
      <dgm:t>
        <a:bodyPr/>
        <a:lstStyle/>
        <a:p>
          <a:r>
            <a:rPr lang="en-US"/>
            <a:t>Mount Carmel Health System</a:t>
          </a:r>
        </a:p>
      </dgm:t>
    </dgm:pt>
    <dgm:pt modelId="{35B5387D-46C9-423D-AF04-F0F9CA72B3B7}" type="parTrans" cxnId="{3E5FFB65-19C7-46BE-B571-25D46ED3B0C3}">
      <dgm:prSet/>
      <dgm:spPr/>
      <dgm:t>
        <a:bodyPr/>
        <a:lstStyle/>
        <a:p>
          <a:endParaRPr lang="en-US"/>
        </a:p>
      </dgm:t>
    </dgm:pt>
    <dgm:pt modelId="{85879934-C89A-4C0E-9694-EAE484532A20}" type="sibTrans" cxnId="{3E5FFB65-19C7-46BE-B571-25D46ED3B0C3}">
      <dgm:prSet/>
      <dgm:spPr/>
      <dgm:t>
        <a:bodyPr/>
        <a:lstStyle/>
        <a:p>
          <a:endParaRPr lang="en-US"/>
        </a:p>
      </dgm:t>
    </dgm:pt>
    <dgm:pt modelId="{C86766B4-8A88-4612-BB41-4E6922434F74}">
      <dgm:prSet/>
      <dgm:spPr/>
      <dgm:t>
        <a:bodyPr/>
        <a:lstStyle/>
        <a:p>
          <a:r>
            <a:rPr lang="en-US"/>
            <a:t>Norton Healthcare</a:t>
          </a:r>
        </a:p>
      </dgm:t>
    </dgm:pt>
    <dgm:pt modelId="{0BFCBE03-031A-4AA9-B4A4-7F36D9ECB883}" type="parTrans" cxnId="{CD61910B-58F8-4278-B148-CDA95EA130F4}">
      <dgm:prSet/>
      <dgm:spPr/>
      <dgm:t>
        <a:bodyPr/>
        <a:lstStyle/>
        <a:p>
          <a:endParaRPr lang="en-US"/>
        </a:p>
      </dgm:t>
    </dgm:pt>
    <dgm:pt modelId="{15DA3647-143C-475D-AF0B-CFBCE19153C2}" type="sibTrans" cxnId="{CD61910B-58F8-4278-B148-CDA95EA130F4}">
      <dgm:prSet/>
      <dgm:spPr/>
      <dgm:t>
        <a:bodyPr/>
        <a:lstStyle/>
        <a:p>
          <a:endParaRPr lang="en-US"/>
        </a:p>
      </dgm:t>
    </dgm:pt>
    <dgm:pt modelId="{4771A489-060C-4154-8E15-545905D21C8B}">
      <dgm:prSet/>
      <dgm:spPr/>
      <dgm:t>
        <a:bodyPr/>
        <a:lstStyle/>
        <a:p>
          <a:r>
            <a:rPr lang="en-US"/>
            <a:t>Nurse Case Manager</a:t>
          </a:r>
        </a:p>
      </dgm:t>
    </dgm:pt>
    <dgm:pt modelId="{4020BD02-C4BE-4D6F-B1AC-1366FFE6F7FC}" type="parTrans" cxnId="{4F50502E-DDD2-40AF-B971-66AD214C29F7}">
      <dgm:prSet/>
      <dgm:spPr/>
      <dgm:t>
        <a:bodyPr/>
        <a:lstStyle/>
        <a:p>
          <a:endParaRPr lang="en-US"/>
        </a:p>
      </dgm:t>
    </dgm:pt>
    <dgm:pt modelId="{EFC2D84C-907D-4400-9A0B-5C16322C09AE}" type="sibTrans" cxnId="{4F50502E-DDD2-40AF-B971-66AD214C29F7}">
      <dgm:prSet/>
      <dgm:spPr/>
      <dgm:t>
        <a:bodyPr/>
        <a:lstStyle/>
        <a:p>
          <a:endParaRPr lang="en-US"/>
        </a:p>
      </dgm:t>
    </dgm:pt>
    <dgm:pt modelId="{BB2078D0-0319-4545-A2B2-214FC06FCA1A}">
      <dgm:prSet/>
      <dgm:spPr/>
      <dgm:t>
        <a:bodyPr/>
        <a:lstStyle/>
        <a:p>
          <a:r>
            <a:rPr lang="en-US"/>
            <a:t>Payment Accuracy Specialist</a:t>
          </a:r>
        </a:p>
      </dgm:t>
    </dgm:pt>
    <dgm:pt modelId="{570E351B-F7B6-4E05-97F5-35261C1D7576}" type="parTrans" cxnId="{0C1E9C6B-76D3-404E-B6E3-1CC667F78272}">
      <dgm:prSet/>
      <dgm:spPr/>
      <dgm:t>
        <a:bodyPr/>
        <a:lstStyle/>
        <a:p>
          <a:endParaRPr lang="en-US"/>
        </a:p>
      </dgm:t>
    </dgm:pt>
    <dgm:pt modelId="{F276F4C9-67CD-49F0-B8B3-A7F1543B3E28}" type="sibTrans" cxnId="{0C1E9C6B-76D3-404E-B6E3-1CC667F78272}">
      <dgm:prSet/>
      <dgm:spPr/>
      <dgm:t>
        <a:bodyPr/>
        <a:lstStyle/>
        <a:p>
          <a:endParaRPr lang="en-US"/>
        </a:p>
      </dgm:t>
    </dgm:pt>
    <dgm:pt modelId="{2937CFD4-C2B9-4522-8B2F-4E3FB9056178}">
      <dgm:prSet/>
      <dgm:spPr/>
      <dgm:t>
        <a:bodyPr/>
        <a:lstStyle/>
        <a:p>
          <a:r>
            <a:rPr lang="en-US"/>
            <a:t>Program Manager</a:t>
          </a:r>
        </a:p>
      </dgm:t>
    </dgm:pt>
    <dgm:pt modelId="{A3ABCBBE-BB20-4CAC-A468-AA838E7BAF60}" type="parTrans" cxnId="{D7A980E4-9BB1-450C-BC0E-F0C865672DCE}">
      <dgm:prSet/>
      <dgm:spPr/>
      <dgm:t>
        <a:bodyPr/>
        <a:lstStyle/>
        <a:p>
          <a:endParaRPr lang="en-US"/>
        </a:p>
      </dgm:t>
    </dgm:pt>
    <dgm:pt modelId="{96F4FC44-04E8-4CEF-9D07-3137805D3B07}" type="sibTrans" cxnId="{D7A980E4-9BB1-450C-BC0E-F0C865672DCE}">
      <dgm:prSet/>
      <dgm:spPr/>
      <dgm:t>
        <a:bodyPr/>
        <a:lstStyle/>
        <a:p>
          <a:endParaRPr lang="en-US"/>
        </a:p>
      </dgm:t>
    </dgm:pt>
    <dgm:pt modelId="{605B62A0-4C0E-45C6-8DD0-718AC2213A87}">
      <dgm:prSet/>
      <dgm:spPr/>
      <dgm:t>
        <a:bodyPr/>
        <a:lstStyle/>
        <a:p>
          <a:r>
            <a:rPr lang="en-US"/>
            <a:t>Quality Assurance Specialist</a:t>
          </a:r>
        </a:p>
      </dgm:t>
    </dgm:pt>
    <dgm:pt modelId="{810ACC40-B60C-449C-8B43-5895F7E0DE9B}" type="parTrans" cxnId="{5E8DF582-D608-45C2-A675-27434F5F14F4}">
      <dgm:prSet/>
      <dgm:spPr/>
      <dgm:t>
        <a:bodyPr/>
        <a:lstStyle/>
        <a:p>
          <a:endParaRPr lang="en-US"/>
        </a:p>
      </dgm:t>
    </dgm:pt>
    <dgm:pt modelId="{570DCE57-B8C7-484D-AC09-09172EF9BAD9}" type="sibTrans" cxnId="{5E8DF582-D608-45C2-A675-27434F5F14F4}">
      <dgm:prSet/>
      <dgm:spPr/>
      <dgm:t>
        <a:bodyPr/>
        <a:lstStyle/>
        <a:p>
          <a:endParaRPr lang="en-US"/>
        </a:p>
      </dgm:t>
    </dgm:pt>
    <dgm:pt modelId="{EC982CD9-215E-4AC1-9E80-9C933947B8D1}">
      <dgm:prSet/>
      <dgm:spPr/>
      <dgm:t>
        <a:bodyPr/>
        <a:lstStyle/>
        <a:p>
          <a:r>
            <a:rPr lang="en-US"/>
            <a:t>Registered Nurse</a:t>
          </a:r>
        </a:p>
      </dgm:t>
    </dgm:pt>
    <dgm:pt modelId="{773446BD-3167-4749-BD83-C981E89B4C97}" type="parTrans" cxnId="{0FA6A932-3CA8-4660-9627-79960E219176}">
      <dgm:prSet/>
      <dgm:spPr/>
      <dgm:t>
        <a:bodyPr/>
        <a:lstStyle/>
        <a:p>
          <a:endParaRPr lang="en-US"/>
        </a:p>
      </dgm:t>
    </dgm:pt>
    <dgm:pt modelId="{54115CF2-A190-4180-A5E0-29F89D23E2BF}" type="sibTrans" cxnId="{0FA6A932-3CA8-4660-9627-79960E219176}">
      <dgm:prSet/>
      <dgm:spPr/>
      <dgm:t>
        <a:bodyPr/>
        <a:lstStyle/>
        <a:p>
          <a:endParaRPr lang="en-US"/>
        </a:p>
      </dgm:t>
    </dgm:pt>
    <dgm:pt modelId="{C7F33CD5-5DA2-45A5-9EF6-01916EA645DB}">
      <dgm:prSet/>
      <dgm:spPr/>
      <dgm:t>
        <a:bodyPr/>
        <a:lstStyle/>
        <a:p>
          <a:r>
            <a:rPr lang="en-US"/>
            <a:t>Software Engineer</a:t>
          </a:r>
        </a:p>
      </dgm:t>
    </dgm:pt>
    <dgm:pt modelId="{B65EF48D-6CF0-42AD-82A1-12536867A362}" type="parTrans" cxnId="{C4967BC1-6C72-4525-9C02-BCDC554AC431}">
      <dgm:prSet/>
      <dgm:spPr/>
      <dgm:t>
        <a:bodyPr/>
        <a:lstStyle/>
        <a:p>
          <a:endParaRPr lang="en-US"/>
        </a:p>
      </dgm:t>
    </dgm:pt>
    <dgm:pt modelId="{E0DA1CD8-C0A8-4352-BB34-DB46A5BB9142}" type="sibTrans" cxnId="{C4967BC1-6C72-4525-9C02-BCDC554AC431}">
      <dgm:prSet/>
      <dgm:spPr/>
      <dgm:t>
        <a:bodyPr/>
        <a:lstStyle/>
        <a:p>
          <a:endParaRPr lang="en-US"/>
        </a:p>
      </dgm:t>
    </dgm:pt>
    <dgm:pt modelId="{7E0D5139-C2C3-4E8F-BC82-2CB253AA5511}">
      <dgm:prSet/>
      <dgm:spPr/>
      <dgm:t>
        <a:bodyPr/>
        <a:lstStyle/>
        <a:p>
          <a:r>
            <a:rPr lang="en-US"/>
            <a:t>Supervisory Administrative Specialist</a:t>
          </a:r>
        </a:p>
      </dgm:t>
    </dgm:pt>
    <dgm:pt modelId="{2292D337-CF30-43AD-9AD6-3FB2EBF74281}" type="parTrans" cxnId="{2D456440-F2EF-43BF-8A2E-3417213C1AC5}">
      <dgm:prSet/>
      <dgm:spPr/>
      <dgm:t>
        <a:bodyPr/>
        <a:lstStyle/>
        <a:p>
          <a:endParaRPr lang="en-US"/>
        </a:p>
      </dgm:t>
    </dgm:pt>
    <dgm:pt modelId="{B2DC5E14-6A71-4A41-A65C-104DAD2C34BF}" type="sibTrans" cxnId="{2D456440-F2EF-43BF-8A2E-3417213C1AC5}">
      <dgm:prSet/>
      <dgm:spPr/>
      <dgm:t>
        <a:bodyPr/>
        <a:lstStyle/>
        <a:p>
          <a:endParaRPr lang="en-US"/>
        </a:p>
      </dgm:t>
    </dgm:pt>
    <dgm:pt modelId="{E48DC0C6-3D28-4412-A126-BC73576B47C9}">
      <dgm:prSet/>
      <dgm:spPr/>
      <dgm:t>
        <a:bodyPr/>
        <a:lstStyle/>
        <a:p>
          <a:r>
            <a:rPr lang="en-US"/>
            <a:t>Vice President</a:t>
          </a:r>
        </a:p>
      </dgm:t>
    </dgm:pt>
    <dgm:pt modelId="{D8D15D1D-8B7A-40B7-8D08-667C8195EC79}" type="parTrans" cxnId="{FDB8DD56-9BEF-4290-A083-78AB59CD7272}">
      <dgm:prSet/>
      <dgm:spPr/>
      <dgm:t>
        <a:bodyPr/>
        <a:lstStyle/>
        <a:p>
          <a:endParaRPr lang="en-US"/>
        </a:p>
      </dgm:t>
    </dgm:pt>
    <dgm:pt modelId="{B3BD615A-9B6F-4422-AF78-1C44DA2CD62A}" type="sibTrans" cxnId="{FDB8DD56-9BEF-4290-A083-78AB59CD7272}">
      <dgm:prSet/>
      <dgm:spPr/>
      <dgm:t>
        <a:bodyPr/>
        <a:lstStyle/>
        <a:p>
          <a:endParaRPr lang="en-US"/>
        </a:p>
      </dgm:t>
    </dgm:pt>
    <dgm:pt modelId="{6EAFF197-19D0-4EAE-AC0C-4E04EBA90F3C}">
      <dgm:prSet/>
      <dgm:spPr/>
      <dgm:t>
        <a:bodyPr/>
        <a:lstStyle/>
        <a:p>
          <a:r>
            <a:rPr lang="en-US"/>
            <a:t>Web Engineer</a:t>
          </a:r>
        </a:p>
      </dgm:t>
    </dgm:pt>
    <dgm:pt modelId="{3D8008AB-D966-4A9F-8A73-0E124DAB777F}" type="parTrans" cxnId="{4C1409CC-194B-4E6C-AD5C-F9FD970A6425}">
      <dgm:prSet/>
      <dgm:spPr/>
      <dgm:t>
        <a:bodyPr/>
        <a:lstStyle/>
        <a:p>
          <a:endParaRPr lang="en-US"/>
        </a:p>
      </dgm:t>
    </dgm:pt>
    <dgm:pt modelId="{A8D7EEDA-2631-4EC6-84EA-DD5791F6730F}" type="sibTrans" cxnId="{4C1409CC-194B-4E6C-AD5C-F9FD970A6425}">
      <dgm:prSet/>
      <dgm:spPr/>
      <dgm:t>
        <a:bodyPr/>
        <a:lstStyle/>
        <a:p>
          <a:endParaRPr lang="en-US"/>
        </a:p>
      </dgm:t>
    </dgm:pt>
    <dgm:pt modelId="{A041E86C-E2E7-4267-A7F4-B074751305EB}">
      <dgm:prSet phldr="0"/>
      <dgm:spPr/>
      <dgm:t>
        <a:bodyPr/>
        <a:lstStyle/>
        <a:p>
          <a:r>
            <a:rPr lang="en-US">
              <a:latin typeface="Corbel"/>
            </a:rPr>
            <a:t>Clinical</a:t>
          </a:r>
          <a:r>
            <a:rPr lang="en-US"/>
            <a:t> Performance Improvement Manager</a:t>
          </a:r>
        </a:p>
      </dgm:t>
    </dgm:pt>
    <dgm:pt modelId="{D14D70F0-3B50-4024-965B-24F7D9E864FF}" type="parTrans" cxnId="{F1A93E5F-004F-481B-9671-75BB0D357BBE}">
      <dgm:prSet/>
      <dgm:spPr/>
    </dgm:pt>
    <dgm:pt modelId="{B6CF023D-94E6-4D07-9E95-9FE2BC6A8707}" type="sibTrans" cxnId="{F1A93E5F-004F-481B-9671-75BB0D357BBE}">
      <dgm:prSet/>
      <dgm:spPr/>
    </dgm:pt>
    <dgm:pt modelId="{DF511AB4-CDD2-4DA5-A933-2AF48C99AC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Business Analyst</a:t>
          </a:r>
        </a:p>
      </dgm:t>
    </dgm:pt>
    <dgm:pt modelId="{BFB3072D-666C-44EC-B1A5-8E3CC3131C1D}" type="parTrans" cxnId="{C3570732-1374-494E-B6E0-12A96FD3C981}">
      <dgm:prSet/>
      <dgm:spPr/>
    </dgm:pt>
    <dgm:pt modelId="{0C6000AB-C8F2-435A-948B-C2867E1D45DA}" type="sibTrans" cxnId="{C3570732-1374-494E-B6E0-12A96FD3C981}">
      <dgm:prSet/>
      <dgm:spPr/>
    </dgm:pt>
    <dgm:pt modelId="{474B99F8-31BA-410B-B21B-1D5977126B97}">
      <dgm:prSet phldr="0"/>
      <dgm:spPr/>
      <dgm:t>
        <a:bodyPr/>
        <a:lstStyle/>
        <a:p>
          <a:pPr rtl="0"/>
          <a:r>
            <a:rPr lang="en-US">
              <a:latin typeface="Corbel"/>
            </a:rPr>
            <a:t>Pharmacy Manager</a:t>
          </a:r>
        </a:p>
      </dgm:t>
    </dgm:pt>
    <dgm:pt modelId="{BA85D417-9064-485F-829E-F42A172AE59D}" type="parTrans" cxnId="{11C88CC3-C184-4446-AC1F-07A87F888354}">
      <dgm:prSet/>
      <dgm:spPr/>
    </dgm:pt>
    <dgm:pt modelId="{19924E9A-886C-4172-AA4F-C88F597FEFE2}" type="sibTrans" cxnId="{11C88CC3-C184-4446-AC1F-07A87F888354}">
      <dgm:prSet/>
      <dgm:spPr/>
    </dgm:pt>
    <dgm:pt modelId="{3BFD63E2-F7B6-4C40-A192-B6842BB64320}">
      <dgm:prSet phldr="0"/>
      <dgm:spPr/>
      <dgm:t>
        <a:bodyPr/>
        <a:lstStyle/>
        <a:p>
          <a:pPr rtl="0"/>
          <a:r>
            <a:rPr lang="en-US">
              <a:latin typeface="Corbel"/>
            </a:rPr>
            <a:t>Informatics Technical Specialist</a:t>
          </a:r>
        </a:p>
      </dgm:t>
    </dgm:pt>
    <dgm:pt modelId="{BFF783C3-6FE4-460E-A3CF-C6EBED463A92}" type="parTrans" cxnId="{1070B4AB-6292-4D0F-A0A5-AC7364E7ADF7}">
      <dgm:prSet/>
      <dgm:spPr/>
    </dgm:pt>
    <dgm:pt modelId="{EC8885D2-D03A-4175-A9D8-114CD384EBE2}" type="sibTrans" cxnId="{1070B4AB-6292-4D0F-A0A5-AC7364E7ADF7}">
      <dgm:prSet/>
      <dgm:spPr/>
    </dgm:pt>
    <dgm:pt modelId="{E753DC1D-9645-4E1B-887F-CEFE8A0E94D6}">
      <dgm:prSet phldr="0"/>
      <dgm:spPr/>
      <dgm:t>
        <a:bodyPr/>
        <a:lstStyle/>
        <a:p>
          <a:r>
            <a:rPr lang="en-US">
              <a:latin typeface="Corbel"/>
            </a:rPr>
            <a:t>Pharmacist</a:t>
          </a:r>
        </a:p>
      </dgm:t>
    </dgm:pt>
    <dgm:pt modelId="{78638FC8-9958-463A-A50A-E956DD9CAF80}" type="parTrans" cxnId="{7692663F-A988-46E6-BD5A-065BCC1FB71B}">
      <dgm:prSet/>
      <dgm:spPr/>
    </dgm:pt>
    <dgm:pt modelId="{5CC4AE53-3662-40FB-A5BD-70A3075F04B3}" type="sibTrans" cxnId="{7692663F-A988-46E6-BD5A-065BCC1FB71B}">
      <dgm:prSet/>
      <dgm:spPr/>
    </dgm:pt>
    <dgm:pt modelId="{A151B928-1C2A-4022-93D1-8E44D1D82816}">
      <dgm:prSet phldr="0"/>
      <dgm:spPr/>
      <dgm:t>
        <a:bodyPr/>
        <a:lstStyle/>
        <a:p>
          <a:pPr rtl="0"/>
          <a:r>
            <a:rPr lang="en-US">
              <a:latin typeface="Corbel"/>
            </a:rPr>
            <a:t>Engagement Owner</a:t>
          </a:r>
        </a:p>
      </dgm:t>
    </dgm:pt>
    <dgm:pt modelId="{67603B5F-0CCE-422E-856A-F90A2F0DECA0}" type="parTrans" cxnId="{4AD3E4D0-B88A-4F45-A17B-97D1E698FBE7}">
      <dgm:prSet/>
      <dgm:spPr/>
    </dgm:pt>
    <dgm:pt modelId="{FE9A4B7E-9B87-495D-B0E4-69711B5A6B24}" type="sibTrans" cxnId="{4AD3E4D0-B88A-4F45-A17B-97D1E698FBE7}">
      <dgm:prSet/>
      <dgm:spPr/>
    </dgm:pt>
    <dgm:pt modelId="{42A87C3F-1119-48F7-93D2-33FB85B87B4F}">
      <dgm:prSet phldr="0"/>
      <dgm:spPr/>
      <dgm:t>
        <a:bodyPr/>
        <a:lstStyle/>
        <a:p>
          <a:r>
            <a:rPr lang="en-US">
              <a:latin typeface="Corbel"/>
            </a:rPr>
            <a:t>Faculty</a:t>
          </a:r>
        </a:p>
      </dgm:t>
    </dgm:pt>
    <dgm:pt modelId="{9C185D15-3A9B-4B32-947E-57CE9FA448DC}" type="parTrans" cxnId="{B940AC11-CF1E-4C11-91CB-501BFCF6AC66}">
      <dgm:prSet/>
      <dgm:spPr/>
    </dgm:pt>
    <dgm:pt modelId="{80DE07D7-BB4F-40F4-9DC1-D8FC70A467CE}" type="sibTrans" cxnId="{B940AC11-CF1E-4C11-91CB-501BFCF6AC66}">
      <dgm:prSet/>
      <dgm:spPr/>
    </dgm:pt>
    <dgm:pt modelId="{0E61F419-A5DF-4B5F-941E-F3A7E41A42DF}">
      <dgm:prSet phldr="0"/>
      <dgm:spPr/>
      <dgm:t>
        <a:bodyPr/>
        <a:lstStyle/>
        <a:p>
          <a:pPr rtl="0"/>
          <a:r>
            <a:rPr lang="en-US">
              <a:latin typeface="Corbel"/>
            </a:rPr>
            <a:t>Patient Services Representative</a:t>
          </a:r>
        </a:p>
      </dgm:t>
    </dgm:pt>
    <dgm:pt modelId="{E3BDCFCC-87C3-4AE9-B9C0-9A1ADED2CB9C}" type="parTrans" cxnId="{EF3C44CF-D007-48BF-94E8-9911CF3C7187}">
      <dgm:prSet/>
      <dgm:spPr/>
    </dgm:pt>
    <dgm:pt modelId="{818F0E34-DA5A-4D79-B4B4-D53BC70A7309}" type="sibTrans" cxnId="{EF3C44CF-D007-48BF-94E8-9911CF3C7187}">
      <dgm:prSet/>
      <dgm:spPr/>
    </dgm:pt>
    <dgm:pt modelId="{70F883AB-C8D2-4F64-9731-17A9EA19C543}">
      <dgm:prSet phldr="0"/>
      <dgm:spPr/>
      <dgm:t>
        <a:bodyPr/>
        <a:lstStyle/>
        <a:p>
          <a:pPr rtl="0"/>
          <a:r>
            <a:rPr lang="en-US">
              <a:latin typeface="Corbel"/>
            </a:rPr>
            <a:t>Senior Laboratory Information Systems Analyst</a:t>
          </a:r>
        </a:p>
      </dgm:t>
    </dgm:pt>
    <dgm:pt modelId="{C03CCD14-E322-43A6-A5D8-D7C00ECEFF83}" type="parTrans" cxnId="{86B59903-2A77-45FB-B16A-669F65675C83}">
      <dgm:prSet/>
      <dgm:spPr/>
    </dgm:pt>
    <dgm:pt modelId="{1FD45576-A001-460C-B304-0A9D8B8041EE}" type="sibTrans" cxnId="{86B59903-2A77-45FB-B16A-669F65675C83}">
      <dgm:prSet/>
      <dgm:spPr/>
    </dgm:pt>
    <dgm:pt modelId="{6F3BDADC-A5DF-4C20-887B-64CA4E822F8A}">
      <dgm:prSet phldr="0"/>
      <dgm:spPr/>
      <dgm:t>
        <a:bodyPr/>
        <a:lstStyle/>
        <a:p>
          <a:pPr rtl="0"/>
          <a:r>
            <a:rPr lang="en-US">
              <a:latin typeface="Corbel"/>
            </a:rPr>
            <a:t>Health Systems Specialist</a:t>
          </a:r>
        </a:p>
      </dgm:t>
    </dgm:pt>
    <dgm:pt modelId="{26BAB24B-80EF-4722-9DE7-A336EE62CFE6}" type="parTrans" cxnId="{604C8BC2-EE56-4F74-BA97-19C00669458C}">
      <dgm:prSet/>
      <dgm:spPr/>
    </dgm:pt>
    <dgm:pt modelId="{CC52C331-AEE4-4F0A-8CA1-9B07158EC7E3}" type="sibTrans" cxnId="{604C8BC2-EE56-4F74-BA97-19C00669458C}">
      <dgm:prSet/>
      <dgm:spPr/>
    </dgm:pt>
    <dgm:pt modelId="{B8E65DB4-825D-4B9C-B9CE-1E0F91959A1D}">
      <dgm:prSet phldr="0"/>
      <dgm:spPr/>
      <dgm:t>
        <a:bodyPr/>
        <a:lstStyle/>
        <a:p>
          <a:pPr rtl="0"/>
          <a:r>
            <a:rPr lang="en-US">
              <a:latin typeface="Corbel"/>
            </a:rPr>
            <a:t>AWS Cloud Engineer</a:t>
          </a:r>
        </a:p>
      </dgm:t>
    </dgm:pt>
    <dgm:pt modelId="{2617D246-037A-487F-90C9-112F73E412ED}" type="parTrans" cxnId="{04284CDD-9672-4ED3-B705-C8279DFF0D81}">
      <dgm:prSet/>
      <dgm:spPr/>
    </dgm:pt>
    <dgm:pt modelId="{4DEED42C-C231-404D-80E1-E1C0BFB69AE9}" type="sibTrans" cxnId="{04284CDD-9672-4ED3-B705-C8279DFF0D81}">
      <dgm:prSet/>
      <dgm:spPr/>
    </dgm:pt>
    <dgm:pt modelId="{4DD66F49-5D03-4E33-B0AA-29B3EB95D049}">
      <dgm:prSet phldr="0"/>
      <dgm:spPr/>
      <dgm:t>
        <a:bodyPr/>
        <a:lstStyle/>
        <a:p>
          <a:pPr rtl="0"/>
          <a:r>
            <a:rPr lang="en-US">
              <a:latin typeface="Corbel"/>
            </a:rPr>
            <a:t>Director, Clinical Information Exchange</a:t>
          </a:r>
        </a:p>
      </dgm:t>
    </dgm:pt>
    <dgm:pt modelId="{CB457C24-21F7-4501-AAE6-87178457E860}" type="parTrans" cxnId="{BD536CDD-79C1-4B03-9B71-48A7C36627E9}">
      <dgm:prSet/>
      <dgm:spPr/>
    </dgm:pt>
    <dgm:pt modelId="{F3EBB3F0-74C0-4C26-9F1B-E326405F9F7A}" type="sibTrans" cxnId="{BD536CDD-79C1-4B03-9B71-48A7C36627E9}">
      <dgm:prSet/>
      <dgm:spPr/>
    </dgm:pt>
    <dgm:pt modelId="{DB2C2945-0BE2-4F06-9F94-D8E3D02F8C16}">
      <dgm:prSet phldr="0"/>
      <dgm:spPr/>
      <dgm:t>
        <a:bodyPr/>
        <a:lstStyle/>
        <a:p>
          <a:pPr rtl="0"/>
          <a:r>
            <a:rPr lang="en-US">
              <a:latin typeface="Corbel"/>
            </a:rPr>
            <a:t>Certified Cancer Registrar</a:t>
          </a:r>
        </a:p>
      </dgm:t>
    </dgm:pt>
    <dgm:pt modelId="{52461B9A-BCDB-49D6-A83E-B53BF42F1EFE}" type="parTrans" cxnId="{58FDA842-B018-45A2-82F1-A9112E67D873}">
      <dgm:prSet/>
      <dgm:spPr/>
    </dgm:pt>
    <dgm:pt modelId="{CDB77B23-6D56-47BB-8B3C-2A9BE6B02804}" type="sibTrans" cxnId="{58FDA842-B018-45A2-82F1-A9112E67D873}">
      <dgm:prSet/>
      <dgm:spPr/>
    </dgm:pt>
    <dgm:pt modelId="{B7366D9B-19A3-4CD7-B396-536FCB8A541C}">
      <dgm:prSet phldr="0"/>
      <dgm:spPr/>
      <dgm:t>
        <a:bodyPr/>
        <a:lstStyle/>
        <a:p>
          <a:pPr rtl="0"/>
          <a:r>
            <a:rPr lang="en-US">
              <a:latin typeface="Corbel"/>
            </a:rPr>
            <a:t>HIM Supervisor</a:t>
          </a:r>
        </a:p>
      </dgm:t>
    </dgm:pt>
    <dgm:pt modelId="{551BCE9C-B303-42FF-BBD0-1071E692A883}" type="parTrans" cxnId="{68CB9405-6EE3-4F81-BD9C-7267F63DE70D}">
      <dgm:prSet/>
      <dgm:spPr/>
    </dgm:pt>
    <dgm:pt modelId="{D2F49A32-C0A5-4CB5-9430-2698D359DD7A}" type="sibTrans" cxnId="{68CB9405-6EE3-4F81-BD9C-7267F63DE70D}">
      <dgm:prSet/>
      <dgm:spPr/>
    </dgm:pt>
    <dgm:pt modelId="{58BEE2EF-60C5-4FA0-A52E-32EB99B21119}">
      <dgm:prSet phldr="0"/>
      <dgm:spPr/>
      <dgm:t>
        <a:bodyPr/>
        <a:lstStyle/>
        <a:p>
          <a:pPr rtl="0"/>
          <a:r>
            <a:rPr lang="en-US">
              <a:latin typeface="Corbel"/>
            </a:rPr>
            <a:t>Data Specialist Team Lead</a:t>
          </a:r>
        </a:p>
      </dgm:t>
    </dgm:pt>
    <dgm:pt modelId="{0E26B622-38FB-411C-821C-589EE563964A}" type="parTrans" cxnId="{2CBA9441-DA1D-415D-A617-478E33DDE0FA}">
      <dgm:prSet/>
      <dgm:spPr/>
    </dgm:pt>
    <dgm:pt modelId="{CAF58878-E33A-4A86-A218-55AEC475A74B}" type="sibTrans" cxnId="{2CBA9441-DA1D-415D-A617-478E33DDE0FA}">
      <dgm:prSet/>
      <dgm:spPr/>
    </dgm:pt>
    <dgm:pt modelId="{66CD64DE-7555-4305-8D1C-C29768E8031A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Clinical Application Analyst</a:t>
          </a:r>
        </a:p>
      </dgm:t>
    </dgm:pt>
    <dgm:pt modelId="{8CFA7162-8F1F-42AC-B726-AF96A55C15AE}" type="parTrans" cxnId="{490DA026-9C0C-42F3-947F-D3A535A290FE}">
      <dgm:prSet/>
      <dgm:spPr/>
    </dgm:pt>
    <dgm:pt modelId="{8C64B49A-22D4-4543-97D8-80292EE0ED76}" type="sibTrans" cxnId="{490DA026-9C0C-42F3-947F-D3A535A290FE}">
      <dgm:prSet/>
      <dgm:spPr/>
    </dgm:pt>
    <dgm:pt modelId="{9717FF5D-1C87-4FC8-9243-42773BC8BE28}">
      <dgm:prSet phldr="0"/>
      <dgm:spPr/>
      <dgm:t>
        <a:bodyPr/>
        <a:lstStyle/>
        <a:p>
          <a:pPr rtl="0"/>
          <a:r>
            <a:rPr lang="en-US">
              <a:latin typeface="Corbel"/>
            </a:rPr>
            <a:t>Information Systems Analyst</a:t>
          </a:r>
        </a:p>
      </dgm:t>
    </dgm:pt>
    <dgm:pt modelId="{FF45C2B6-65FE-416F-963D-9FBC26534381}" type="parTrans" cxnId="{8CBC7F7A-4285-46E6-BFE2-4763ACF848CE}">
      <dgm:prSet/>
      <dgm:spPr/>
    </dgm:pt>
    <dgm:pt modelId="{66E29329-DC64-482A-978B-C0CB6DC4038C}" type="sibTrans" cxnId="{8CBC7F7A-4285-46E6-BFE2-4763ACF848CE}">
      <dgm:prSet/>
      <dgm:spPr/>
    </dgm:pt>
    <dgm:pt modelId="{5F13909B-88B9-42EE-B4EC-73FFF8C029E5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Project Manager</a:t>
          </a:r>
        </a:p>
      </dgm:t>
    </dgm:pt>
    <dgm:pt modelId="{A892F18C-F00F-4D34-8734-9B5527F69F4E}" type="parTrans" cxnId="{5C27361B-8CC4-41E8-BBCC-387D01FF5CF0}">
      <dgm:prSet/>
      <dgm:spPr/>
    </dgm:pt>
    <dgm:pt modelId="{B50AF48F-E06D-42D6-972A-9C3C55139CBA}" type="sibTrans" cxnId="{5C27361B-8CC4-41E8-BBCC-387D01FF5CF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42">
        <dgm:presLayoutVars>
          <dgm:bulletEnabled val="1"/>
        </dgm:presLayoutVars>
      </dgm:prSet>
      <dgm:spPr/>
    </dgm:pt>
    <dgm:pt modelId="{15FAB2AF-CD07-48B5-9562-FE13C934D7D7}" type="pres">
      <dgm:prSet presAssocID="{089395BB-7BA9-43FF-B64D-AC76019671D2}" presName="sibTrans" presStyleCnt="0"/>
      <dgm:spPr/>
    </dgm:pt>
    <dgm:pt modelId="{F265B9A0-8B41-4ADF-95FD-9F5CCF827F07}" type="pres">
      <dgm:prSet presAssocID="{B8E65DB4-825D-4B9C-B9CE-1E0F91959A1D}" presName="node" presStyleLbl="node1" presStyleIdx="1" presStyleCnt="42">
        <dgm:presLayoutVars>
          <dgm:bulletEnabled val="1"/>
        </dgm:presLayoutVars>
      </dgm:prSet>
      <dgm:spPr/>
    </dgm:pt>
    <dgm:pt modelId="{F2D3B41E-A86F-4EB4-A363-9FBEC94D7A07}" type="pres">
      <dgm:prSet presAssocID="{4DEED42C-C231-404D-80E1-E1C0BFB69AE9}" presName="sibTrans" presStyleCnt="0"/>
      <dgm:spPr/>
    </dgm:pt>
    <dgm:pt modelId="{335740FB-EC9C-4499-9565-93FE4902CD2B}" type="pres">
      <dgm:prSet presAssocID="{DF511AB4-CDD2-4DA5-A933-2AF48C99ACD9}" presName="node" presStyleLbl="node1" presStyleIdx="2" presStyleCnt="42">
        <dgm:presLayoutVars>
          <dgm:bulletEnabled val="1"/>
        </dgm:presLayoutVars>
      </dgm:prSet>
      <dgm:spPr/>
    </dgm:pt>
    <dgm:pt modelId="{F1E139DD-2EAE-4A5C-B63F-847684BFC8CA}" type="pres">
      <dgm:prSet presAssocID="{0C6000AB-C8F2-435A-948B-C2867E1D45DA}" presName="sibTrans" presStyleCnt="0"/>
      <dgm:spPr/>
    </dgm:pt>
    <dgm:pt modelId="{40DD627D-11AE-45A3-A9EF-03A6DFB7A553}" type="pres">
      <dgm:prSet presAssocID="{DB2C2945-0BE2-4F06-9F94-D8E3D02F8C16}" presName="node" presStyleLbl="node1" presStyleIdx="3" presStyleCnt="42">
        <dgm:presLayoutVars>
          <dgm:bulletEnabled val="1"/>
        </dgm:presLayoutVars>
      </dgm:prSet>
      <dgm:spPr/>
    </dgm:pt>
    <dgm:pt modelId="{555BCA39-7AA5-49B8-BEAD-10AF54308911}" type="pres">
      <dgm:prSet presAssocID="{CDB77B23-6D56-47BB-8B3C-2A9BE6B02804}" presName="sibTrans" presStyleCnt="0"/>
      <dgm:spPr/>
    </dgm:pt>
    <dgm:pt modelId="{797EFC3E-C5ED-43C0-8EC6-CF7947128AD2}" type="pres">
      <dgm:prSet presAssocID="{66CD64DE-7555-4305-8D1C-C29768E8031A}" presName="node" presStyleLbl="node1" presStyleIdx="4" presStyleCnt="42">
        <dgm:presLayoutVars>
          <dgm:bulletEnabled val="1"/>
        </dgm:presLayoutVars>
      </dgm:prSet>
      <dgm:spPr/>
    </dgm:pt>
    <dgm:pt modelId="{FB701742-8ED9-4C21-9DC9-90AE6A766913}" type="pres">
      <dgm:prSet presAssocID="{8C64B49A-22D4-4543-97D8-80292EE0ED76}" presName="sibTrans" presStyleCnt="0"/>
      <dgm:spPr/>
    </dgm:pt>
    <dgm:pt modelId="{F7A5542D-A38C-4A12-92F8-64136F2146BC}" type="pres">
      <dgm:prSet presAssocID="{A041E86C-E2E7-4267-A7F4-B074751305EB}" presName="node" presStyleLbl="node1" presStyleIdx="5" presStyleCnt="42">
        <dgm:presLayoutVars>
          <dgm:bulletEnabled val="1"/>
        </dgm:presLayoutVars>
      </dgm:prSet>
      <dgm:spPr/>
    </dgm:pt>
    <dgm:pt modelId="{FE4C43DA-0BDA-4E82-8938-0E8EAFFDD1AF}" type="pres">
      <dgm:prSet presAssocID="{B6CF023D-94E6-4D07-9E95-9FE2BC6A8707}" presName="sibTrans" presStyleCnt="0"/>
      <dgm:spPr/>
    </dgm:pt>
    <dgm:pt modelId="{77F135AC-41B7-4852-A319-DEEDB524F2E9}" type="pres">
      <dgm:prSet presAssocID="{7315E3D2-5439-4F46-8313-0EB46EA8D77C}" presName="node" presStyleLbl="node1" presStyleIdx="6" presStyleCnt="42">
        <dgm:presLayoutVars>
          <dgm:bulletEnabled val="1"/>
        </dgm:presLayoutVars>
      </dgm:prSet>
      <dgm:spPr/>
    </dgm:pt>
    <dgm:pt modelId="{9167FA23-3AE5-4500-B47E-66B7CB5EEE09}" type="pres">
      <dgm:prSet presAssocID="{2C4FB53A-BBAB-4FAC-AD4B-34BDFA3BA3B1}" presName="sibTrans" presStyleCnt="0"/>
      <dgm:spPr/>
    </dgm:pt>
    <dgm:pt modelId="{F58A624D-B59D-418B-AC97-F68740C446DF}" type="pres">
      <dgm:prSet presAssocID="{F2360907-3266-4952-9005-65748A7EE2DF}" presName="node" presStyleLbl="node1" presStyleIdx="7" presStyleCnt="42">
        <dgm:presLayoutVars>
          <dgm:bulletEnabled val="1"/>
        </dgm:presLayoutVars>
      </dgm:prSet>
      <dgm:spPr/>
    </dgm:pt>
    <dgm:pt modelId="{5E31F4D7-CC80-4B4E-8E2E-55014B9E6165}" type="pres">
      <dgm:prSet presAssocID="{EA00B656-A055-4042-9567-BBE7B211D078}" presName="sibTrans" presStyleCnt="0"/>
      <dgm:spPr/>
    </dgm:pt>
    <dgm:pt modelId="{77F3782D-7164-445C-B319-1F193838141F}" type="pres">
      <dgm:prSet presAssocID="{7978AED1-9083-4E74-A8CB-304BD8734AA5}" presName="node" presStyleLbl="node1" presStyleIdx="8" presStyleCnt="42">
        <dgm:presLayoutVars>
          <dgm:bulletEnabled val="1"/>
        </dgm:presLayoutVars>
      </dgm:prSet>
      <dgm:spPr/>
    </dgm:pt>
    <dgm:pt modelId="{148583EF-6210-4F29-9F63-873F05F0A6E2}" type="pres">
      <dgm:prSet presAssocID="{748C35D7-9CBE-4F66-ADD3-5D0C8D3FF2C3}" presName="sibTrans" presStyleCnt="0"/>
      <dgm:spPr/>
    </dgm:pt>
    <dgm:pt modelId="{BCF8C2C8-8FF0-4CA6-B782-FC17244058F2}" type="pres">
      <dgm:prSet presAssocID="{58BEE2EF-60C5-4FA0-A52E-32EB99B21119}" presName="node" presStyleLbl="node1" presStyleIdx="9" presStyleCnt="42">
        <dgm:presLayoutVars>
          <dgm:bulletEnabled val="1"/>
        </dgm:presLayoutVars>
      </dgm:prSet>
      <dgm:spPr/>
    </dgm:pt>
    <dgm:pt modelId="{857A1638-9613-4631-96F9-12FBE77D0FBE}" type="pres">
      <dgm:prSet presAssocID="{CAF58878-E33A-4A86-A218-55AEC475A74B}" presName="sibTrans" presStyleCnt="0"/>
      <dgm:spPr/>
    </dgm:pt>
    <dgm:pt modelId="{0025F0A9-00A1-4BCF-9CC3-74EBEEB6B74B}" type="pres">
      <dgm:prSet presAssocID="{A41B8EC0-1DC7-460C-8F8C-B24587CD9F0E}" presName="node" presStyleLbl="node1" presStyleIdx="10" presStyleCnt="42">
        <dgm:presLayoutVars>
          <dgm:bulletEnabled val="1"/>
        </dgm:presLayoutVars>
      </dgm:prSet>
      <dgm:spPr/>
    </dgm:pt>
    <dgm:pt modelId="{C3187B46-B797-48A3-BED9-C7B72CFFE4EB}" type="pres">
      <dgm:prSet presAssocID="{CE4F3DB5-7127-47FB-BC16-908CE4E5B1FC}" presName="sibTrans" presStyleCnt="0"/>
      <dgm:spPr/>
    </dgm:pt>
    <dgm:pt modelId="{5DD67A6B-DA06-49BE-9D63-474916FF5D24}" type="pres">
      <dgm:prSet presAssocID="{3CBE8162-2A52-4FC9-921D-12C7C4D16EE1}" presName="node" presStyleLbl="node1" presStyleIdx="11" presStyleCnt="42">
        <dgm:presLayoutVars>
          <dgm:bulletEnabled val="1"/>
        </dgm:presLayoutVars>
      </dgm:prSet>
      <dgm:spPr/>
    </dgm:pt>
    <dgm:pt modelId="{C78CCA45-8A90-43B4-AA73-C6D2DC2A3DA4}" type="pres">
      <dgm:prSet presAssocID="{7CFF0A73-24BE-4773-A1D0-55DCE928B1DC}" presName="sibTrans" presStyleCnt="0"/>
      <dgm:spPr/>
    </dgm:pt>
    <dgm:pt modelId="{08B739AE-EAE7-4AE5-A4A4-68D790F5D899}" type="pres">
      <dgm:prSet presAssocID="{4DD66F49-5D03-4E33-B0AA-29B3EB95D049}" presName="node" presStyleLbl="node1" presStyleIdx="12" presStyleCnt="42">
        <dgm:presLayoutVars>
          <dgm:bulletEnabled val="1"/>
        </dgm:presLayoutVars>
      </dgm:prSet>
      <dgm:spPr/>
    </dgm:pt>
    <dgm:pt modelId="{A24E4379-884C-4F2D-AC4D-6E5751FBFA7C}" type="pres">
      <dgm:prSet presAssocID="{F3EBB3F0-74C0-4C26-9F1B-E326405F9F7A}" presName="sibTrans" presStyleCnt="0"/>
      <dgm:spPr/>
    </dgm:pt>
    <dgm:pt modelId="{0C24C251-146F-48DE-87D0-0446ABE0E05C}" type="pres">
      <dgm:prSet presAssocID="{1C0DFF02-0BEF-462C-9585-3D70C51F9876}" presName="node" presStyleLbl="node1" presStyleIdx="13" presStyleCnt="42">
        <dgm:presLayoutVars>
          <dgm:bulletEnabled val="1"/>
        </dgm:presLayoutVars>
      </dgm:prSet>
      <dgm:spPr/>
    </dgm:pt>
    <dgm:pt modelId="{CF3A1E22-D5C6-4027-9695-A4573C4CCB3F}" type="pres">
      <dgm:prSet presAssocID="{E268F93C-F684-4BF8-9BD8-A1D142348306}" presName="sibTrans" presStyleCnt="0"/>
      <dgm:spPr/>
    </dgm:pt>
    <dgm:pt modelId="{5F3A60BB-7601-4F0E-8426-846619B3B5F9}" type="pres">
      <dgm:prSet presAssocID="{A151B928-1C2A-4022-93D1-8E44D1D82816}" presName="node" presStyleLbl="node1" presStyleIdx="14" presStyleCnt="42">
        <dgm:presLayoutVars>
          <dgm:bulletEnabled val="1"/>
        </dgm:presLayoutVars>
      </dgm:prSet>
      <dgm:spPr/>
    </dgm:pt>
    <dgm:pt modelId="{45013A78-C40D-40ED-99DA-4C3B89876AAD}" type="pres">
      <dgm:prSet presAssocID="{FE9A4B7E-9B87-495D-B0E4-69711B5A6B24}" presName="sibTrans" presStyleCnt="0"/>
      <dgm:spPr/>
    </dgm:pt>
    <dgm:pt modelId="{BDEADD0D-AD64-4523-A36D-2399AEA786F2}" type="pres">
      <dgm:prSet presAssocID="{FF1AAA96-DBF9-4E0C-A6F8-5AD43D352897}" presName="node" presStyleLbl="node1" presStyleIdx="15" presStyleCnt="42">
        <dgm:presLayoutVars>
          <dgm:bulletEnabled val="1"/>
        </dgm:presLayoutVars>
      </dgm:prSet>
      <dgm:spPr/>
    </dgm:pt>
    <dgm:pt modelId="{C26EBDCF-BF96-4337-B1AF-E31B66010AB9}" type="pres">
      <dgm:prSet presAssocID="{A03F783B-BF1B-474A-B9EC-3DAAB968D0E5}" presName="sibTrans" presStyleCnt="0"/>
      <dgm:spPr/>
    </dgm:pt>
    <dgm:pt modelId="{F5A7D702-B6FC-4F6C-B892-C4F49ED297B6}" type="pres">
      <dgm:prSet presAssocID="{42A87C3F-1119-48F7-93D2-33FB85B87B4F}" presName="node" presStyleLbl="node1" presStyleIdx="16" presStyleCnt="42">
        <dgm:presLayoutVars>
          <dgm:bulletEnabled val="1"/>
        </dgm:presLayoutVars>
      </dgm:prSet>
      <dgm:spPr/>
    </dgm:pt>
    <dgm:pt modelId="{EB6F1F3B-480E-401E-856E-E36B7EA77564}" type="pres">
      <dgm:prSet presAssocID="{80DE07D7-BB4F-40F4-9DC1-D8FC70A467CE}" presName="sibTrans" presStyleCnt="0"/>
      <dgm:spPr/>
    </dgm:pt>
    <dgm:pt modelId="{6B16E8FF-F230-4E01-A60E-33BD801EBF31}" type="pres">
      <dgm:prSet presAssocID="{49E9B05C-7C48-4F28-8182-24B7EEF423F3}" presName="node" presStyleLbl="node1" presStyleIdx="17" presStyleCnt="42">
        <dgm:presLayoutVars>
          <dgm:bulletEnabled val="1"/>
        </dgm:presLayoutVars>
      </dgm:prSet>
      <dgm:spPr/>
    </dgm:pt>
    <dgm:pt modelId="{3912E37E-F8A7-49FC-B6EB-24B043EA9DED}" type="pres">
      <dgm:prSet presAssocID="{445AF06E-7BC4-4307-9C57-BDCA61D511D0}" presName="sibTrans" presStyleCnt="0"/>
      <dgm:spPr/>
    </dgm:pt>
    <dgm:pt modelId="{A42B9319-A4F9-49F4-B504-4BDACD24746D}" type="pres">
      <dgm:prSet presAssocID="{FE733B92-02FB-441E-B23D-1A5B8D1DC545}" presName="node" presStyleLbl="node1" presStyleIdx="18" presStyleCnt="42">
        <dgm:presLayoutVars>
          <dgm:bulletEnabled val="1"/>
        </dgm:presLayoutVars>
      </dgm:prSet>
      <dgm:spPr/>
    </dgm:pt>
    <dgm:pt modelId="{80C81BFA-1CA5-4A06-ACDE-A7054E737CC4}" type="pres">
      <dgm:prSet presAssocID="{606CCC05-38DF-4D83-B5FB-6C624426B494}" presName="sibTrans" presStyleCnt="0"/>
      <dgm:spPr/>
    </dgm:pt>
    <dgm:pt modelId="{2833FC3A-E81F-4234-892E-165E93E5CDE5}" type="pres">
      <dgm:prSet presAssocID="{6F3BDADC-A5DF-4C20-887B-64CA4E822F8A}" presName="node" presStyleLbl="node1" presStyleIdx="19" presStyleCnt="42">
        <dgm:presLayoutVars>
          <dgm:bulletEnabled val="1"/>
        </dgm:presLayoutVars>
      </dgm:prSet>
      <dgm:spPr/>
    </dgm:pt>
    <dgm:pt modelId="{729F49CA-EC1F-412A-A8C2-D5E53B3C9A97}" type="pres">
      <dgm:prSet presAssocID="{CC52C331-AEE4-4F0A-8CA1-9B07158EC7E3}" presName="sibTrans" presStyleCnt="0"/>
      <dgm:spPr/>
    </dgm:pt>
    <dgm:pt modelId="{4E7BA616-2389-40F2-82F1-7163FF33FB4B}" type="pres">
      <dgm:prSet presAssocID="{B7366D9B-19A3-4CD7-B396-536FCB8A541C}" presName="node" presStyleLbl="node1" presStyleIdx="20" presStyleCnt="42">
        <dgm:presLayoutVars>
          <dgm:bulletEnabled val="1"/>
        </dgm:presLayoutVars>
      </dgm:prSet>
      <dgm:spPr/>
    </dgm:pt>
    <dgm:pt modelId="{DFC0B8A9-ED0F-4D4F-9DA1-15509847D9CA}" type="pres">
      <dgm:prSet presAssocID="{D2F49A32-C0A5-4CB5-9430-2698D359DD7A}" presName="sibTrans" presStyleCnt="0"/>
      <dgm:spPr/>
    </dgm:pt>
    <dgm:pt modelId="{9E65BC07-A375-408E-968B-A2B7A65B595B}" type="pres">
      <dgm:prSet presAssocID="{3BFD63E2-F7B6-4C40-A192-B6842BB64320}" presName="node" presStyleLbl="node1" presStyleIdx="21" presStyleCnt="42">
        <dgm:presLayoutVars>
          <dgm:bulletEnabled val="1"/>
        </dgm:presLayoutVars>
      </dgm:prSet>
      <dgm:spPr/>
    </dgm:pt>
    <dgm:pt modelId="{D9E030F0-CA95-47A9-AFB8-CCC9614595EB}" type="pres">
      <dgm:prSet presAssocID="{EC8885D2-D03A-4175-A9D8-114CD384EBE2}" presName="sibTrans" presStyleCnt="0"/>
      <dgm:spPr/>
    </dgm:pt>
    <dgm:pt modelId="{C699C5EE-FBDC-45B0-8AA3-677B19BAC397}" type="pres">
      <dgm:prSet presAssocID="{9717FF5D-1C87-4FC8-9243-42773BC8BE28}" presName="node" presStyleLbl="node1" presStyleIdx="22" presStyleCnt="42">
        <dgm:presLayoutVars>
          <dgm:bulletEnabled val="1"/>
        </dgm:presLayoutVars>
      </dgm:prSet>
      <dgm:spPr/>
    </dgm:pt>
    <dgm:pt modelId="{7FCC8C96-E6F7-48A5-9E24-8C27E1A1F61B}" type="pres">
      <dgm:prSet presAssocID="{66E29329-DC64-482A-978B-C0CB6DC4038C}" presName="sibTrans" presStyleCnt="0"/>
      <dgm:spPr/>
    </dgm:pt>
    <dgm:pt modelId="{045B63F5-5561-4D44-917A-C668B4BFB834}" type="pres">
      <dgm:prSet presAssocID="{E416E335-C8D4-49D7-81DE-2A93BC5F1107}" presName="node" presStyleLbl="node1" presStyleIdx="23" presStyleCnt="42">
        <dgm:presLayoutVars>
          <dgm:bulletEnabled val="1"/>
        </dgm:presLayoutVars>
      </dgm:prSet>
      <dgm:spPr/>
    </dgm:pt>
    <dgm:pt modelId="{7979A8D9-4BBD-40FC-9B64-CB483457617B}" type="pres">
      <dgm:prSet presAssocID="{AEA0BBB4-7E7A-49B8-8EF0-92BC68648C81}" presName="sibTrans" presStyleCnt="0"/>
      <dgm:spPr/>
    </dgm:pt>
    <dgm:pt modelId="{33874A3C-0ADB-4E1B-AC03-A69825CBE446}" type="pres">
      <dgm:prSet presAssocID="{AB6CF236-8D75-44B2-AA66-ABBE2B190F0B}" presName="node" presStyleLbl="node1" presStyleIdx="24" presStyleCnt="42">
        <dgm:presLayoutVars>
          <dgm:bulletEnabled val="1"/>
        </dgm:presLayoutVars>
      </dgm:prSet>
      <dgm:spPr/>
    </dgm:pt>
    <dgm:pt modelId="{7D964C55-3981-446D-959D-A3968BEBDE70}" type="pres">
      <dgm:prSet presAssocID="{8610EEC5-C66F-4898-8D7A-C978A6F5371A}" presName="sibTrans" presStyleCnt="0"/>
      <dgm:spPr/>
    </dgm:pt>
    <dgm:pt modelId="{89CDE90C-FE0C-45FC-972F-A838B1E280E7}" type="pres">
      <dgm:prSet presAssocID="{D1AAA359-8FC9-4EED-AAAC-CCA072485915}" presName="node" presStyleLbl="node1" presStyleIdx="25" presStyleCnt="42">
        <dgm:presLayoutVars>
          <dgm:bulletEnabled val="1"/>
        </dgm:presLayoutVars>
      </dgm:prSet>
      <dgm:spPr/>
    </dgm:pt>
    <dgm:pt modelId="{F0F944F9-3419-462E-969D-7C914445308D}" type="pres">
      <dgm:prSet presAssocID="{986964E0-38E8-4AAB-8B1A-288DF51F3A38}" presName="sibTrans" presStyleCnt="0"/>
      <dgm:spPr/>
    </dgm:pt>
    <dgm:pt modelId="{A9B6D500-02FE-475C-A7B0-123C3CDD6984}" type="pres">
      <dgm:prSet presAssocID="{C86072A8-4CD0-44BF-BFE5-39300F70894D}" presName="node" presStyleLbl="node1" presStyleIdx="26" presStyleCnt="42">
        <dgm:presLayoutVars>
          <dgm:bulletEnabled val="1"/>
        </dgm:presLayoutVars>
      </dgm:prSet>
      <dgm:spPr/>
    </dgm:pt>
    <dgm:pt modelId="{1A13D402-7632-4FF1-B5FC-4E670303A50C}" type="pres">
      <dgm:prSet presAssocID="{85879934-C89A-4C0E-9694-EAE484532A20}" presName="sibTrans" presStyleCnt="0"/>
      <dgm:spPr/>
    </dgm:pt>
    <dgm:pt modelId="{B12DED64-5DF9-42BC-894C-09517074BAF7}" type="pres">
      <dgm:prSet presAssocID="{C86766B4-8A88-4612-BB41-4E6922434F74}" presName="node" presStyleLbl="node1" presStyleIdx="27" presStyleCnt="42">
        <dgm:presLayoutVars>
          <dgm:bulletEnabled val="1"/>
        </dgm:presLayoutVars>
      </dgm:prSet>
      <dgm:spPr/>
    </dgm:pt>
    <dgm:pt modelId="{6E16BEFE-62E4-453E-B830-FE2CAB05190D}" type="pres">
      <dgm:prSet presAssocID="{15DA3647-143C-475D-AF0B-CFBCE19153C2}" presName="sibTrans" presStyleCnt="0"/>
      <dgm:spPr/>
    </dgm:pt>
    <dgm:pt modelId="{5CFD7CB7-4A76-431E-B5E8-80B340B98EEC}" type="pres">
      <dgm:prSet presAssocID="{4771A489-060C-4154-8E15-545905D21C8B}" presName="node" presStyleLbl="node1" presStyleIdx="28" presStyleCnt="42">
        <dgm:presLayoutVars>
          <dgm:bulletEnabled val="1"/>
        </dgm:presLayoutVars>
      </dgm:prSet>
      <dgm:spPr/>
    </dgm:pt>
    <dgm:pt modelId="{C097EBB5-17C0-44B0-B335-3582F6A54288}" type="pres">
      <dgm:prSet presAssocID="{EFC2D84C-907D-4400-9A0B-5C16322C09AE}" presName="sibTrans" presStyleCnt="0"/>
      <dgm:spPr/>
    </dgm:pt>
    <dgm:pt modelId="{5686A186-BFA9-4FA9-9A9F-F4C02FC0F7F3}" type="pres">
      <dgm:prSet presAssocID="{0E61F419-A5DF-4B5F-941E-F3A7E41A42DF}" presName="node" presStyleLbl="node1" presStyleIdx="29" presStyleCnt="42">
        <dgm:presLayoutVars>
          <dgm:bulletEnabled val="1"/>
        </dgm:presLayoutVars>
      </dgm:prSet>
      <dgm:spPr/>
    </dgm:pt>
    <dgm:pt modelId="{59527F29-D693-4194-BB5A-D1F3DBFC5369}" type="pres">
      <dgm:prSet presAssocID="{818F0E34-DA5A-4D79-B4B4-D53BC70A7309}" presName="sibTrans" presStyleCnt="0"/>
      <dgm:spPr/>
    </dgm:pt>
    <dgm:pt modelId="{FC067847-0386-4F62-9154-B7E0CBD8DD4E}" type="pres">
      <dgm:prSet presAssocID="{BB2078D0-0319-4545-A2B2-214FC06FCA1A}" presName="node" presStyleLbl="node1" presStyleIdx="30" presStyleCnt="42">
        <dgm:presLayoutVars>
          <dgm:bulletEnabled val="1"/>
        </dgm:presLayoutVars>
      </dgm:prSet>
      <dgm:spPr/>
    </dgm:pt>
    <dgm:pt modelId="{620F4C68-93CC-40A0-8490-392E6C1173B1}" type="pres">
      <dgm:prSet presAssocID="{F276F4C9-67CD-49F0-B8B3-A7F1543B3E28}" presName="sibTrans" presStyleCnt="0"/>
      <dgm:spPr/>
    </dgm:pt>
    <dgm:pt modelId="{05C68130-663A-40F8-AD27-72351B81D6B0}" type="pres">
      <dgm:prSet presAssocID="{E753DC1D-9645-4E1B-887F-CEFE8A0E94D6}" presName="node" presStyleLbl="node1" presStyleIdx="31" presStyleCnt="42">
        <dgm:presLayoutVars>
          <dgm:bulletEnabled val="1"/>
        </dgm:presLayoutVars>
      </dgm:prSet>
      <dgm:spPr/>
    </dgm:pt>
    <dgm:pt modelId="{DD56F665-2A38-4798-A598-C51730EF5683}" type="pres">
      <dgm:prSet presAssocID="{5CC4AE53-3662-40FB-A5BD-70A3075F04B3}" presName="sibTrans" presStyleCnt="0"/>
      <dgm:spPr/>
    </dgm:pt>
    <dgm:pt modelId="{B3526645-0137-40D5-B01C-009C122DA4E3}" type="pres">
      <dgm:prSet presAssocID="{474B99F8-31BA-410B-B21B-1D5977126B97}" presName="node" presStyleLbl="node1" presStyleIdx="32" presStyleCnt="42">
        <dgm:presLayoutVars>
          <dgm:bulletEnabled val="1"/>
        </dgm:presLayoutVars>
      </dgm:prSet>
      <dgm:spPr/>
    </dgm:pt>
    <dgm:pt modelId="{2EFA3FE3-7F73-41C6-AB7A-C4C330593943}" type="pres">
      <dgm:prSet presAssocID="{19924E9A-886C-4172-AA4F-C88F597FEFE2}" presName="sibTrans" presStyleCnt="0"/>
      <dgm:spPr/>
    </dgm:pt>
    <dgm:pt modelId="{E528D57A-BF1E-4100-B809-FA5FF6941622}" type="pres">
      <dgm:prSet presAssocID="{2937CFD4-C2B9-4522-8B2F-4E3FB9056178}" presName="node" presStyleLbl="node1" presStyleIdx="33" presStyleCnt="42">
        <dgm:presLayoutVars>
          <dgm:bulletEnabled val="1"/>
        </dgm:presLayoutVars>
      </dgm:prSet>
      <dgm:spPr/>
    </dgm:pt>
    <dgm:pt modelId="{A7F3A8A2-539C-4AF9-84DA-3CC4A47A8A50}" type="pres">
      <dgm:prSet presAssocID="{96F4FC44-04E8-4CEF-9D07-3137805D3B07}" presName="sibTrans" presStyleCnt="0"/>
      <dgm:spPr/>
    </dgm:pt>
    <dgm:pt modelId="{C21ED627-331B-4678-94E7-1E9A268BC256}" type="pres">
      <dgm:prSet presAssocID="{5F13909B-88B9-42EE-B4EC-73FFF8C029E5}" presName="node" presStyleLbl="node1" presStyleIdx="34" presStyleCnt="42">
        <dgm:presLayoutVars>
          <dgm:bulletEnabled val="1"/>
        </dgm:presLayoutVars>
      </dgm:prSet>
      <dgm:spPr/>
    </dgm:pt>
    <dgm:pt modelId="{B5519D5D-9225-47E1-B093-C2E8DA4F5513}" type="pres">
      <dgm:prSet presAssocID="{B50AF48F-E06D-42D6-972A-9C3C55139CBA}" presName="sibTrans" presStyleCnt="0"/>
      <dgm:spPr/>
    </dgm:pt>
    <dgm:pt modelId="{B7497CBC-E8B5-4385-8866-5F42862D8C67}" type="pres">
      <dgm:prSet presAssocID="{605B62A0-4C0E-45C6-8DD0-718AC2213A87}" presName="node" presStyleLbl="node1" presStyleIdx="35" presStyleCnt="42">
        <dgm:presLayoutVars>
          <dgm:bulletEnabled val="1"/>
        </dgm:presLayoutVars>
      </dgm:prSet>
      <dgm:spPr/>
    </dgm:pt>
    <dgm:pt modelId="{F516FC09-F4AF-46CB-9649-88E16E77D4CE}" type="pres">
      <dgm:prSet presAssocID="{570DCE57-B8C7-484D-AC09-09172EF9BAD9}" presName="sibTrans" presStyleCnt="0"/>
      <dgm:spPr/>
    </dgm:pt>
    <dgm:pt modelId="{6A68BE79-A818-4CCB-A822-4E8E5DF661E2}" type="pres">
      <dgm:prSet presAssocID="{EC982CD9-215E-4AC1-9E80-9C933947B8D1}" presName="node" presStyleLbl="node1" presStyleIdx="36" presStyleCnt="42">
        <dgm:presLayoutVars>
          <dgm:bulletEnabled val="1"/>
        </dgm:presLayoutVars>
      </dgm:prSet>
      <dgm:spPr/>
    </dgm:pt>
    <dgm:pt modelId="{9B0DB4E4-17E5-4116-848C-0645E27E00EB}" type="pres">
      <dgm:prSet presAssocID="{54115CF2-A190-4180-A5E0-29F89D23E2BF}" presName="sibTrans" presStyleCnt="0"/>
      <dgm:spPr/>
    </dgm:pt>
    <dgm:pt modelId="{BEDE7FB9-8C24-4763-95B2-E6C5B10AA96F}" type="pres">
      <dgm:prSet presAssocID="{70F883AB-C8D2-4F64-9731-17A9EA19C543}" presName="node" presStyleLbl="node1" presStyleIdx="37" presStyleCnt="42">
        <dgm:presLayoutVars>
          <dgm:bulletEnabled val="1"/>
        </dgm:presLayoutVars>
      </dgm:prSet>
      <dgm:spPr/>
    </dgm:pt>
    <dgm:pt modelId="{7540F34B-03D8-4A20-8CFD-F785B88E94BA}" type="pres">
      <dgm:prSet presAssocID="{1FD45576-A001-460C-B304-0A9D8B8041EE}" presName="sibTrans" presStyleCnt="0"/>
      <dgm:spPr/>
    </dgm:pt>
    <dgm:pt modelId="{AA1AF60A-BAB6-430C-BD9F-1F7993F5D929}" type="pres">
      <dgm:prSet presAssocID="{C7F33CD5-5DA2-45A5-9EF6-01916EA645DB}" presName="node" presStyleLbl="node1" presStyleIdx="38" presStyleCnt="42">
        <dgm:presLayoutVars>
          <dgm:bulletEnabled val="1"/>
        </dgm:presLayoutVars>
      </dgm:prSet>
      <dgm:spPr/>
    </dgm:pt>
    <dgm:pt modelId="{4593E678-FA65-4F85-BB90-D613A72E70B5}" type="pres">
      <dgm:prSet presAssocID="{E0DA1CD8-C0A8-4352-BB34-DB46A5BB9142}" presName="sibTrans" presStyleCnt="0"/>
      <dgm:spPr/>
    </dgm:pt>
    <dgm:pt modelId="{616A26DF-0EA7-4814-9DEB-C940DDF0C203}" type="pres">
      <dgm:prSet presAssocID="{7E0D5139-C2C3-4E8F-BC82-2CB253AA5511}" presName="node" presStyleLbl="node1" presStyleIdx="39" presStyleCnt="42">
        <dgm:presLayoutVars>
          <dgm:bulletEnabled val="1"/>
        </dgm:presLayoutVars>
      </dgm:prSet>
      <dgm:spPr/>
    </dgm:pt>
    <dgm:pt modelId="{F50EF84C-1825-438F-8063-8FD940426A7D}" type="pres">
      <dgm:prSet presAssocID="{B2DC5E14-6A71-4A41-A65C-104DAD2C34BF}" presName="sibTrans" presStyleCnt="0"/>
      <dgm:spPr/>
    </dgm:pt>
    <dgm:pt modelId="{FCBE57D7-2B47-4A9D-9B6A-7F2A280AE6AA}" type="pres">
      <dgm:prSet presAssocID="{E48DC0C6-3D28-4412-A126-BC73576B47C9}" presName="node" presStyleLbl="node1" presStyleIdx="40" presStyleCnt="42">
        <dgm:presLayoutVars>
          <dgm:bulletEnabled val="1"/>
        </dgm:presLayoutVars>
      </dgm:prSet>
      <dgm:spPr/>
    </dgm:pt>
    <dgm:pt modelId="{B9F9536F-EACF-4FE8-9319-D47F02326842}" type="pres">
      <dgm:prSet presAssocID="{B3BD615A-9B6F-4422-AF78-1C44DA2CD62A}" presName="sibTrans" presStyleCnt="0"/>
      <dgm:spPr/>
    </dgm:pt>
    <dgm:pt modelId="{7486A222-A3B9-4400-9686-4418DEACE358}" type="pres">
      <dgm:prSet presAssocID="{6EAFF197-19D0-4EAE-AC0C-4E04EBA90F3C}" presName="node" presStyleLbl="node1" presStyleIdx="41" presStyleCnt="42">
        <dgm:presLayoutVars>
          <dgm:bulletEnabled val="1"/>
        </dgm:presLayoutVars>
      </dgm:prSet>
      <dgm:spPr/>
    </dgm:pt>
  </dgm:ptLst>
  <dgm:cxnLst>
    <dgm:cxn modelId="{86B59903-2A77-45FB-B16A-669F65675C83}" srcId="{9B9CC810-FA74-40A3-A31C-A9CBE88C8487}" destId="{70F883AB-C8D2-4F64-9731-17A9EA19C543}" srcOrd="37" destOrd="0" parTransId="{C03CCD14-E322-43A6-A5D8-D7C00ECEFF83}" sibTransId="{1FD45576-A001-460C-B304-0A9D8B8041EE}"/>
    <dgm:cxn modelId="{1E3E3105-D892-4D0C-BAF4-52B8ECC75A08}" srcId="{9B9CC810-FA74-40A3-A31C-A9CBE88C8487}" destId="{7315E3D2-5439-4F46-8313-0EB46EA8D77C}" srcOrd="6" destOrd="0" parTransId="{0C62BB9F-C4D9-4B20-AEC8-1A0E6B3B5248}" sibTransId="{2C4FB53A-BBAB-4FAC-AD4B-34BDFA3BA3B1}"/>
    <dgm:cxn modelId="{68CB9405-6EE3-4F81-BD9C-7267F63DE70D}" srcId="{9B9CC810-FA74-40A3-A31C-A9CBE88C8487}" destId="{B7366D9B-19A3-4CD7-B396-536FCB8A541C}" srcOrd="20" destOrd="0" parTransId="{551BCE9C-B303-42FF-BBD0-1071E692A883}" sibTransId="{D2F49A32-C0A5-4CB5-9430-2698D359DD7A}"/>
    <dgm:cxn modelId="{2A373C06-58B3-466D-A48B-487B7E500E86}" type="presOf" srcId="{FF1AAA96-DBF9-4E0C-A6F8-5AD43D352897}" destId="{BDEADD0D-AD64-4523-A36D-2399AEA786F2}" srcOrd="0" destOrd="0" presId="urn:microsoft.com/office/officeart/2005/8/layout/default"/>
    <dgm:cxn modelId="{CD61910B-58F8-4278-B148-CDA95EA130F4}" srcId="{9B9CC810-FA74-40A3-A31C-A9CBE88C8487}" destId="{C86766B4-8A88-4612-BB41-4E6922434F74}" srcOrd="27" destOrd="0" parTransId="{0BFCBE03-031A-4AA9-B4A4-7F36D9ECB883}" sibTransId="{15DA3647-143C-475D-AF0B-CFBCE19153C2}"/>
    <dgm:cxn modelId="{4CE46A0F-D991-4EBE-BC05-53F43EBE9F3B}" type="presOf" srcId="{58BEE2EF-60C5-4FA0-A52E-32EB99B21119}" destId="{BCF8C2C8-8FF0-4CA6-B782-FC17244058F2}" srcOrd="0" destOrd="0" presId="urn:microsoft.com/office/officeart/2005/8/layout/default"/>
    <dgm:cxn modelId="{B940AC11-CF1E-4C11-91CB-501BFCF6AC66}" srcId="{9B9CC810-FA74-40A3-A31C-A9CBE88C8487}" destId="{42A87C3F-1119-48F7-93D2-33FB85B87B4F}" srcOrd="16" destOrd="0" parTransId="{9C185D15-3A9B-4B32-947E-57CE9FA448DC}" sibTransId="{80DE07D7-BB4F-40F4-9DC1-D8FC70A467CE}"/>
    <dgm:cxn modelId="{5884FB14-5BBF-44D5-9840-3A8F343E650C}" type="presOf" srcId="{C86766B4-8A88-4612-BB41-4E6922434F74}" destId="{B12DED64-5DF9-42BC-894C-09517074BAF7}" srcOrd="0" destOrd="0" presId="urn:microsoft.com/office/officeart/2005/8/layout/default"/>
    <dgm:cxn modelId="{7D83B015-C792-4FD0-9BE3-F96262E6A9E9}" srcId="{9B9CC810-FA74-40A3-A31C-A9CBE88C8487}" destId="{D1AAA359-8FC9-4EED-AAAC-CCA072485915}" srcOrd="25" destOrd="0" parTransId="{BAB1FAB1-54CF-40B4-B861-171B0B9854D9}" sibTransId="{986964E0-38E8-4AAB-8B1A-288DF51F3A38}"/>
    <dgm:cxn modelId="{79A69317-9F63-4961-998A-D60A1D21F886}" type="presOf" srcId="{BB2078D0-0319-4545-A2B2-214FC06FCA1A}" destId="{FC067847-0386-4F62-9154-B7E0CBD8DD4E}" srcOrd="0" destOrd="0" presId="urn:microsoft.com/office/officeart/2005/8/layout/default"/>
    <dgm:cxn modelId="{5C27361B-8CC4-41E8-BBCC-387D01FF5CF0}" srcId="{9B9CC810-FA74-40A3-A31C-A9CBE88C8487}" destId="{5F13909B-88B9-42EE-B4EC-73FFF8C029E5}" srcOrd="34" destOrd="0" parTransId="{A892F18C-F00F-4D34-8734-9B5527F69F4E}" sibTransId="{B50AF48F-E06D-42D6-972A-9C3C55139CBA}"/>
    <dgm:cxn modelId="{51E26A1D-25D0-48DF-96F2-633264650174}" srcId="{9B9CC810-FA74-40A3-A31C-A9CBE88C8487}" destId="{1C0DFF02-0BEF-462C-9585-3D70C51F9876}" srcOrd="13" destOrd="0" parTransId="{8FEAE99B-F953-4673-B651-C48B9BE1D184}" sibTransId="{E268F93C-F684-4BF8-9BD8-A1D142348306}"/>
    <dgm:cxn modelId="{490DA026-9C0C-42F3-947F-D3A535A290FE}" srcId="{9B9CC810-FA74-40A3-A31C-A9CBE88C8487}" destId="{66CD64DE-7555-4305-8D1C-C29768E8031A}" srcOrd="4" destOrd="0" parTransId="{8CFA7162-8F1F-42AC-B726-AF96A55C15AE}" sibTransId="{8C64B49A-22D4-4543-97D8-80292EE0ED76}"/>
    <dgm:cxn modelId="{4F50502E-DDD2-40AF-B971-66AD214C29F7}" srcId="{9B9CC810-FA74-40A3-A31C-A9CBE88C8487}" destId="{4771A489-060C-4154-8E15-545905D21C8B}" srcOrd="28" destOrd="0" parTransId="{4020BD02-C4BE-4D6F-B1AC-1366FFE6F7FC}" sibTransId="{EFC2D84C-907D-4400-9A0B-5C16322C09AE}"/>
    <dgm:cxn modelId="{E517692F-AC2B-4426-9117-B63042D50876}" type="presOf" srcId="{DF511AB4-CDD2-4DA5-A933-2AF48C99ACD9}" destId="{335740FB-EC9C-4499-9565-93FE4902CD2B}" srcOrd="0" destOrd="0" presId="urn:microsoft.com/office/officeart/2005/8/layout/default"/>
    <dgm:cxn modelId="{67FE712F-817A-4507-848C-3446F1331D3D}" srcId="{9B9CC810-FA74-40A3-A31C-A9CBE88C8487}" destId="{FF1AAA96-DBF9-4E0C-A6F8-5AD43D352897}" srcOrd="15" destOrd="0" parTransId="{5E69E304-9CDF-4EF9-B2E5-EF2533421695}" sibTransId="{A03F783B-BF1B-474A-B9EC-3DAAB968D0E5}"/>
    <dgm:cxn modelId="{F06E3E31-5D65-4DB1-940C-99DA19CDA41E}" type="presOf" srcId="{3CBE8162-2A52-4FC9-921D-12C7C4D16EE1}" destId="{5DD67A6B-DA06-49BE-9D63-474916FF5D24}" srcOrd="0" destOrd="0" presId="urn:microsoft.com/office/officeart/2005/8/layout/default"/>
    <dgm:cxn modelId="{C3570732-1374-494E-B6E0-12A96FD3C981}" srcId="{9B9CC810-FA74-40A3-A31C-A9CBE88C8487}" destId="{DF511AB4-CDD2-4DA5-A933-2AF48C99ACD9}" srcOrd="2" destOrd="0" parTransId="{BFB3072D-666C-44EC-B1A5-8E3CC3131C1D}" sibTransId="{0C6000AB-C8F2-435A-948B-C2867E1D45DA}"/>
    <dgm:cxn modelId="{0FA6A932-3CA8-4660-9627-79960E219176}" srcId="{9B9CC810-FA74-40A3-A31C-A9CBE88C8487}" destId="{EC982CD9-215E-4AC1-9E80-9C933947B8D1}" srcOrd="36" destOrd="0" parTransId="{773446BD-3167-4749-BD83-C981E89B4C97}" sibTransId="{54115CF2-A190-4180-A5E0-29F89D23E2BF}"/>
    <dgm:cxn modelId="{20D6B232-2B39-404A-AE7E-1A4A30967A42}" srcId="{9B9CC810-FA74-40A3-A31C-A9CBE88C8487}" destId="{FE733B92-02FB-441E-B23D-1A5B8D1DC545}" srcOrd="18" destOrd="0" parTransId="{88AB2071-B6C6-4A72-88FF-EB0D770EEFE7}" sibTransId="{606CCC05-38DF-4D83-B5FB-6C624426B494}"/>
    <dgm:cxn modelId="{01621036-72D6-44A6-98BA-9711894E0CD1}" srcId="{9B9CC810-FA74-40A3-A31C-A9CBE88C8487}" destId="{F2360907-3266-4952-9005-65748A7EE2DF}" srcOrd="7" destOrd="0" parTransId="{BA3C9236-BD5E-4249-A0A9-4C9EE44BA1ED}" sibTransId="{EA00B656-A055-4042-9567-BBE7B211D078}"/>
    <dgm:cxn modelId="{B34A673B-1EA8-4130-A9A1-B570A77B92BF}" type="presOf" srcId="{3BFD63E2-F7B6-4C40-A192-B6842BB64320}" destId="{9E65BC07-A375-408E-968B-A2B7A65B595B}" srcOrd="0" destOrd="0" presId="urn:microsoft.com/office/officeart/2005/8/layout/default"/>
    <dgm:cxn modelId="{501D4F3D-979F-4984-863F-E57A613239D7}" type="presOf" srcId="{AB6CF236-8D75-44B2-AA66-ABBE2B190F0B}" destId="{33874A3C-0ADB-4E1B-AC03-A69825CBE446}" srcOrd="0" destOrd="0" presId="urn:microsoft.com/office/officeart/2005/8/layout/default"/>
    <dgm:cxn modelId="{468BA23D-5630-4ED8-B140-BBF41E4AD26E}" type="presOf" srcId="{605B62A0-4C0E-45C6-8DD0-718AC2213A87}" destId="{B7497CBC-E8B5-4385-8866-5F42862D8C67}" srcOrd="0" destOrd="0" presId="urn:microsoft.com/office/officeart/2005/8/layout/default"/>
    <dgm:cxn modelId="{7692663F-A988-46E6-BD5A-065BCC1FB71B}" srcId="{9B9CC810-FA74-40A3-A31C-A9CBE88C8487}" destId="{E753DC1D-9645-4E1B-887F-CEFE8A0E94D6}" srcOrd="31" destOrd="0" parTransId="{78638FC8-9958-463A-A50A-E956DD9CAF80}" sibTransId="{5CC4AE53-3662-40FB-A5BD-70A3075F04B3}"/>
    <dgm:cxn modelId="{2D456440-F2EF-43BF-8A2E-3417213C1AC5}" srcId="{9B9CC810-FA74-40A3-A31C-A9CBE88C8487}" destId="{7E0D5139-C2C3-4E8F-BC82-2CB253AA5511}" srcOrd="39" destOrd="0" parTransId="{2292D337-CF30-43AD-9AD6-3FB2EBF74281}" sibTransId="{B2DC5E14-6A71-4A41-A65C-104DAD2C34BF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F1A93E5F-004F-481B-9671-75BB0D357BBE}" srcId="{9B9CC810-FA74-40A3-A31C-A9CBE88C8487}" destId="{A041E86C-E2E7-4267-A7F4-B074751305EB}" srcOrd="5" destOrd="0" parTransId="{D14D70F0-3B50-4024-965B-24F7D9E864FF}" sibTransId="{B6CF023D-94E6-4D07-9E95-9FE2BC6A8707}"/>
    <dgm:cxn modelId="{95C5F85F-0310-4F32-A7F8-90BA69F424EA}" type="presOf" srcId="{1C0DFF02-0BEF-462C-9585-3D70C51F9876}" destId="{0C24C251-146F-48DE-87D0-0446ABE0E05C}" srcOrd="0" destOrd="0" presId="urn:microsoft.com/office/officeart/2005/8/layout/default"/>
    <dgm:cxn modelId="{2CBA9441-DA1D-415D-A617-478E33DDE0FA}" srcId="{9B9CC810-FA74-40A3-A31C-A9CBE88C8487}" destId="{58BEE2EF-60C5-4FA0-A52E-32EB99B21119}" srcOrd="9" destOrd="0" parTransId="{0E26B622-38FB-411C-821C-589EE563964A}" sibTransId="{CAF58878-E33A-4A86-A218-55AEC475A74B}"/>
    <dgm:cxn modelId="{58FDA842-B018-45A2-82F1-A9112E67D873}" srcId="{9B9CC810-FA74-40A3-A31C-A9CBE88C8487}" destId="{DB2C2945-0BE2-4F06-9F94-D8E3D02F8C16}" srcOrd="3" destOrd="0" parTransId="{52461B9A-BCDB-49D6-A83E-B53BF42F1EFE}" sibTransId="{CDB77B23-6D56-47BB-8B3C-2A9BE6B02804}"/>
    <dgm:cxn modelId="{6D44CC63-ABAB-4117-95F1-6259A0502241}" type="presOf" srcId="{66CD64DE-7555-4305-8D1C-C29768E8031A}" destId="{797EFC3E-C5ED-43C0-8EC6-CF7947128AD2}" srcOrd="0" destOrd="0" presId="urn:microsoft.com/office/officeart/2005/8/layout/default"/>
    <dgm:cxn modelId="{3E5FFB65-19C7-46BE-B571-25D46ED3B0C3}" srcId="{9B9CC810-FA74-40A3-A31C-A9CBE88C8487}" destId="{C86072A8-4CD0-44BF-BFE5-39300F70894D}" srcOrd="26" destOrd="0" parTransId="{35B5387D-46C9-423D-AF04-F0F9CA72B3B7}" sibTransId="{85879934-C89A-4C0E-9694-EAE484532A20}"/>
    <dgm:cxn modelId="{B0253167-2F4F-47A4-A604-508B9954169B}" type="presOf" srcId="{D1AAA359-8FC9-4EED-AAAC-CCA072485915}" destId="{89CDE90C-FE0C-45FC-972F-A838B1E280E7}" srcOrd="0" destOrd="0" presId="urn:microsoft.com/office/officeart/2005/8/layout/default"/>
    <dgm:cxn modelId="{79269947-7420-4017-BA68-61F33501EA3E}" type="presOf" srcId="{0E61F419-A5DF-4B5F-941E-F3A7E41A42DF}" destId="{5686A186-BFA9-4FA9-9A9F-F4C02FC0F7F3}" srcOrd="0" destOrd="0" presId="urn:microsoft.com/office/officeart/2005/8/layout/default"/>
    <dgm:cxn modelId="{C562434A-1E0A-43D0-8581-290121496511}" type="presOf" srcId="{DB2C2945-0BE2-4F06-9F94-D8E3D02F8C16}" destId="{40DD627D-11AE-45A3-A9EF-03A6DFB7A553}" srcOrd="0" destOrd="0" presId="urn:microsoft.com/office/officeart/2005/8/layout/default"/>
    <dgm:cxn modelId="{8BC1966B-15B0-4C98-87A9-CA0D74AC8003}" type="presOf" srcId="{E48DC0C6-3D28-4412-A126-BC73576B47C9}" destId="{FCBE57D7-2B47-4A9D-9B6A-7F2A280AE6AA}" srcOrd="0" destOrd="0" presId="urn:microsoft.com/office/officeart/2005/8/layout/default"/>
    <dgm:cxn modelId="{0C1E9C6B-76D3-404E-B6E3-1CC667F78272}" srcId="{9B9CC810-FA74-40A3-A31C-A9CBE88C8487}" destId="{BB2078D0-0319-4545-A2B2-214FC06FCA1A}" srcOrd="30" destOrd="0" parTransId="{570E351B-F7B6-4E05-97F5-35261C1D7576}" sibTransId="{F276F4C9-67CD-49F0-B8B3-A7F1543B3E28}"/>
    <dgm:cxn modelId="{C586B04E-586C-4E66-B418-F138FC9ADE97}" type="presOf" srcId="{C86072A8-4CD0-44BF-BFE5-39300F70894D}" destId="{A9B6D500-02FE-475C-A7B0-123C3CDD6984}" srcOrd="0" destOrd="0" presId="urn:microsoft.com/office/officeart/2005/8/layout/default"/>
    <dgm:cxn modelId="{5BD52D6F-FEE4-4807-9EB7-6315187C2BA7}" type="presOf" srcId="{6F3BDADC-A5DF-4C20-887B-64CA4E822F8A}" destId="{2833FC3A-E81F-4234-892E-165E93E5CDE5}" srcOrd="0" destOrd="0" presId="urn:microsoft.com/office/officeart/2005/8/layout/default"/>
    <dgm:cxn modelId="{9B4F4E74-CC8B-494F-BEA9-B610A2DA7063}" type="presOf" srcId="{B7366D9B-19A3-4CD7-B396-536FCB8A541C}" destId="{4E7BA616-2389-40F2-82F1-7163FF33FB4B}" srcOrd="0" destOrd="0" presId="urn:microsoft.com/office/officeart/2005/8/layout/default"/>
    <dgm:cxn modelId="{88D84576-C681-44D5-A77C-B7AC3D1312AA}" type="presOf" srcId="{B8E65DB4-825D-4B9C-B9CE-1E0F91959A1D}" destId="{F265B9A0-8B41-4ADF-95FD-9F5CCF827F07}" srcOrd="0" destOrd="0" presId="urn:microsoft.com/office/officeart/2005/8/layout/default"/>
    <dgm:cxn modelId="{513CB476-C808-47FD-950F-A0BE12372895}" type="presOf" srcId="{E416E335-C8D4-49D7-81DE-2A93BC5F1107}" destId="{045B63F5-5561-4D44-917A-C668B4BFB834}" srcOrd="0" destOrd="0" presId="urn:microsoft.com/office/officeart/2005/8/layout/default"/>
    <dgm:cxn modelId="{FDB8DD56-9BEF-4290-A083-78AB59CD7272}" srcId="{9B9CC810-FA74-40A3-A31C-A9CBE88C8487}" destId="{E48DC0C6-3D28-4412-A126-BC73576B47C9}" srcOrd="40" destOrd="0" parTransId="{D8D15D1D-8B7A-40B7-8D08-667C8195EC79}" sibTransId="{B3BD615A-9B6F-4422-AF78-1C44DA2CD62A}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55906977-14F1-42B3-977C-7A400A5FFA8E}" srcId="{9B9CC810-FA74-40A3-A31C-A9CBE88C8487}" destId="{3CBE8162-2A52-4FC9-921D-12C7C4D16EE1}" srcOrd="11" destOrd="0" parTransId="{B3D43CB6-C576-4212-BC20-1CEB3BC5C80C}" sibTransId="{7CFF0A73-24BE-4773-A1D0-55DCE928B1DC}"/>
    <dgm:cxn modelId="{EFBF5B7A-1412-42CC-8AD4-182C97AFC68C}" srcId="{9B9CC810-FA74-40A3-A31C-A9CBE88C8487}" destId="{AB6CF236-8D75-44B2-AA66-ABBE2B190F0B}" srcOrd="24" destOrd="0" parTransId="{6EA483C3-7C6C-498A-B097-DBA455FA4D2B}" sibTransId="{8610EEC5-C66F-4898-8D7A-C978A6F5371A}"/>
    <dgm:cxn modelId="{8CBC7F7A-4285-46E6-BFE2-4763ACF848CE}" srcId="{9B9CC810-FA74-40A3-A31C-A9CBE88C8487}" destId="{9717FF5D-1C87-4FC8-9243-42773BC8BE28}" srcOrd="22" destOrd="0" parTransId="{FF45C2B6-65FE-416F-963D-9FBC26534381}" sibTransId="{66E29329-DC64-482A-978B-C0CB6DC4038C}"/>
    <dgm:cxn modelId="{F754A27B-F25D-4790-921B-5C183ABA05C7}" srcId="{9B9CC810-FA74-40A3-A31C-A9CBE88C8487}" destId="{E416E335-C8D4-49D7-81DE-2A93BC5F1107}" srcOrd="23" destOrd="0" parTransId="{D7BDEDBD-1719-4D34-BFF9-CB8E3BC63689}" sibTransId="{AEA0BBB4-7E7A-49B8-8EF0-92BC68648C81}"/>
    <dgm:cxn modelId="{FE58AF7E-201C-4B9A-93F3-AB9AB4400E8D}" type="presOf" srcId="{A041E86C-E2E7-4267-A7F4-B074751305EB}" destId="{F7A5542D-A38C-4A12-92F8-64136F2146BC}" srcOrd="0" destOrd="0" presId="urn:microsoft.com/office/officeart/2005/8/layout/default"/>
    <dgm:cxn modelId="{5E8DF582-D608-45C2-A675-27434F5F14F4}" srcId="{9B9CC810-FA74-40A3-A31C-A9CBE88C8487}" destId="{605B62A0-4C0E-45C6-8DD0-718AC2213A87}" srcOrd="35" destOrd="0" parTransId="{810ACC40-B60C-449C-8B43-5895F7E0DE9B}" sibTransId="{570DCE57-B8C7-484D-AC09-09172EF9BAD9}"/>
    <dgm:cxn modelId="{41DD338A-5AF1-4020-8BAA-184FBC5312A9}" type="presOf" srcId="{49E9B05C-7C48-4F28-8182-24B7EEF423F3}" destId="{6B16E8FF-F230-4E01-A60E-33BD801EBF31}" srcOrd="0" destOrd="0" presId="urn:microsoft.com/office/officeart/2005/8/layout/default"/>
    <dgm:cxn modelId="{98328A8C-1ED6-4CB0-BF69-699B9924296F}" type="presOf" srcId="{6EAFF197-19D0-4EAE-AC0C-4E04EBA90F3C}" destId="{7486A222-A3B9-4400-9686-4418DEACE358}" srcOrd="0" destOrd="0" presId="urn:microsoft.com/office/officeart/2005/8/layout/default"/>
    <dgm:cxn modelId="{493BBA90-1A0D-472B-BA3B-B0AC92D308D0}" type="presOf" srcId="{F2360907-3266-4952-9005-65748A7EE2DF}" destId="{F58A624D-B59D-418B-AC97-F68740C446DF}" srcOrd="0" destOrd="0" presId="urn:microsoft.com/office/officeart/2005/8/layout/default"/>
    <dgm:cxn modelId="{5A5DE992-BFA5-4C96-902B-3247E07DACBD}" type="presOf" srcId="{9717FF5D-1C87-4FC8-9243-42773BC8BE28}" destId="{C699C5EE-FBDC-45B0-8AA3-677B19BAC397}" srcOrd="0" destOrd="0" presId="urn:microsoft.com/office/officeart/2005/8/layout/default"/>
    <dgm:cxn modelId="{58E6EF94-B2B5-4343-919F-68F896D8C7D6}" type="presOf" srcId="{EC982CD9-215E-4AC1-9E80-9C933947B8D1}" destId="{6A68BE79-A818-4CCB-A822-4E8E5DF661E2}" srcOrd="0" destOrd="0" presId="urn:microsoft.com/office/officeart/2005/8/layout/default"/>
    <dgm:cxn modelId="{B13B3D99-527A-41D8-B6CF-898D3E0DCDFD}" srcId="{9B9CC810-FA74-40A3-A31C-A9CBE88C8487}" destId="{A41B8EC0-1DC7-460C-8F8C-B24587CD9F0E}" srcOrd="10" destOrd="0" parTransId="{0CDA283C-A8A4-4EC0-B416-1439046C174C}" sibTransId="{CE4F3DB5-7127-47FB-BC16-908CE4E5B1FC}"/>
    <dgm:cxn modelId="{8724089B-389F-4C6A-A098-4F2904066029}" type="presOf" srcId="{A41B8EC0-1DC7-460C-8F8C-B24587CD9F0E}" destId="{0025F0A9-00A1-4BCF-9CC3-74EBEEB6B74B}" srcOrd="0" destOrd="0" presId="urn:microsoft.com/office/officeart/2005/8/layout/default"/>
    <dgm:cxn modelId="{9166CA9E-A317-4825-AFCA-7D98664377C7}" type="presOf" srcId="{7E0D5139-C2C3-4E8F-BC82-2CB253AA5511}" destId="{616A26DF-0EA7-4814-9DEB-C940DDF0C203}" srcOrd="0" destOrd="0" presId="urn:microsoft.com/office/officeart/2005/8/layout/default"/>
    <dgm:cxn modelId="{079E8CA7-1EB7-43A4-A1D1-F18A79460EA1}" type="presOf" srcId="{474B99F8-31BA-410B-B21B-1D5977126B97}" destId="{B3526645-0137-40D5-B01C-009C122DA4E3}" srcOrd="0" destOrd="0" presId="urn:microsoft.com/office/officeart/2005/8/layout/default"/>
    <dgm:cxn modelId="{507DDAA7-9785-49C8-9286-C859861BD39A}" type="presOf" srcId="{8B28FE1A-D1AA-492A-9D6F-DF74562AC74B}" destId="{394E3FF8-2B2B-4D34-ABC3-540D2EE0A20A}" srcOrd="0" destOrd="0" presId="urn:microsoft.com/office/officeart/2005/8/layout/default"/>
    <dgm:cxn modelId="{CF14E6A7-036D-450B-BA41-4DEEB2139F14}" type="presOf" srcId="{5F13909B-88B9-42EE-B4EC-73FFF8C029E5}" destId="{C21ED627-331B-4678-94E7-1E9A268BC256}" srcOrd="0" destOrd="0" presId="urn:microsoft.com/office/officeart/2005/8/layout/default"/>
    <dgm:cxn modelId="{18AF68AA-02A8-4363-BFC1-5C2CCDE2F13E}" type="presOf" srcId="{70F883AB-C8D2-4F64-9731-17A9EA19C543}" destId="{BEDE7FB9-8C24-4763-95B2-E6C5B10AA96F}" srcOrd="0" destOrd="0" presId="urn:microsoft.com/office/officeart/2005/8/layout/default"/>
    <dgm:cxn modelId="{1070B4AB-6292-4D0F-A0A5-AC7364E7ADF7}" srcId="{9B9CC810-FA74-40A3-A31C-A9CBE88C8487}" destId="{3BFD63E2-F7B6-4C40-A192-B6842BB64320}" srcOrd="21" destOrd="0" parTransId="{BFF783C3-6FE4-460E-A3CF-C6EBED463A92}" sibTransId="{EC8885D2-D03A-4175-A9D8-114CD384EBE2}"/>
    <dgm:cxn modelId="{3FC219BA-5B78-4FF9-9395-924E35833B96}" type="presOf" srcId="{2937CFD4-C2B9-4522-8B2F-4E3FB9056178}" destId="{E528D57A-BF1E-4100-B809-FA5FF6941622}" srcOrd="0" destOrd="0" presId="urn:microsoft.com/office/officeart/2005/8/layout/default"/>
    <dgm:cxn modelId="{DB71EFBC-6681-4A93-A85F-1ED380A3E466}" type="presOf" srcId="{7315E3D2-5439-4F46-8313-0EB46EA8D77C}" destId="{77F135AC-41B7-4852-A319-DEEDB524F2E9}" srcOrd="0" destOrd="0" presId="urn:microsoft.com/office/officeart/2005/8/layout/default"/>
    <dgm:cxn modelId="{C4967BC1-6C72-4525-9C02-BCDC554AC431}" srcId="{9B9CC810-FA74-40A3-A31C-A9CBE88C8487}" destId="{C7F33CD5-5DA2-45A5-9EF6-01916EA645DB}" srcOrd="38" destOrd="0" parTransId="{B65EF48D-6CF0-42AD-82A1-12536867A362}" sibTransId="{E0DA1CD8-C0A8-4352-BB34-DB46A5BB9142}"/>
    <dgm:cxn modelId="{604C8BC2-EE56-4F74-BA97-19C00669458C}" srcId="{9B9CC810-FA74-40A3-A31C-A9CBE88C8487}" destId="{6F3BDADC-A5DF-4C20-887B-64CA4E822F8A}" srcOrd="19" destOrd="0" parTransId="{26BAB24B-80EF-4722-9DE7-A336EE62CFE6}" sibTransId="{CC52C331-AEE4-4F0A-8CA1-9B07158EC7E3}"/>
    <dgm:cxn modelId="{7D9E22C3-7ED9-45FD-984B-039744F82C39}" type="presOf" srcId="{7978AED1-9083-4E74-A8CB-304BD8734AA5}" destId="{77F3782D-7164-445C-B319-1F193838141F}" srcOrd="0" destOrd="0" presId="urn:microsoft.com/office/officeart/2005/8/layout/default"/>
    <dgm:cxn modelId="{44704FC3-6FB7-41C8-A2A9-09F9B51256C0}" type="presOf" srcId="{FE733B92-02FB-441E-B23D-1A5B8D1DC545}" destId="{A42B9319-A4F9-49F4-B504-4BDACD24746D}" srcOrd="0" destOrd="0" presId="urn:microsoft.com/office/officeart/2005/8/layout/default"/>
    <dgm:cxn modelId="{11C88CC3-C184-4446-AC1F-07A87F888354}" srcId="{9B9CC810-FA74-40A3-A31C-A9CBE88C8487}" destId="{474B99F8-31BA-410B-B21B-1D5977126B97}" srcOrd="32" destOrd="0" parTransId="{BA85D417-9064-485F-829E-F42A172AE59D}" sibTransId="{19924E9A-886C-4172-AA4F-C88F597FEFE2}"/>
    <dgm:cxn modelId="{815C22C5-6157-4741-AE89-2B99564C8533}" type="presOf" srcId="{C7F33CD5-5DA2-45A5-9EF6-01916EA645DB}" destId="{AA1AF60A-BAB6-430C-BD9F-1F7993F5D929}" srcOrd="0" destOrd="0" presId="urn:microsoft.com/office/officeart/2005/8/layout/default"/>
    <dgm:cxn modelId="{4C1409CC-194B-4E6C-AD5C-F9FD970A6425}" srcId="{9B9CC810-FA74-40A3-A31C-A9CBE88C8487}" destId="{6EAFF197-19D0-4EAE-AC0C-4E04EBA90F3C}" srcOrd="41" destOrd="0" parTransId="{3D8008AB-D966-4A9F-8A73-0E124DAB777F}" sibTransId="{A8D7EEDA-2631-4EC6-84EA-DD5791F6730F}"/>
    <dgm:cxn modelId="{0F32D9CE-1D91-4851-B29C-2011C3D5EBC6}" type="presOf" srcId="{E753DC1D-9645-4E1B-887F-CEFE8A0E94D6}" destId="{05C68130-663A-40F8-AD27-72351B81D6B0}" srcOrd="0" destOrd="0" presId="urn:microsoft.com/office/officeart/2005/8/layout/default"/>
    <dgm:cxn modelId="{EF3C44CF-D007-48BF-94E8-9911CF3C7187}" srcId="{9B9CC810-FA74-40A3-A31C-A9CBE88C8487}" destId="{0E61F419-A5DF-4B5F-941E-F3A7E41A42DF}" srcOrd="29" destOrd="0" parTransId="{E3BDCFCC-87C3-4AE9-B9C0-9A1ADED2CB9C}" sibTransId="{818F0E34-DA5A-4D79-B4B4-D53BC70A7309}"/>
    <dgm:cxn modelId="{4AD3E4D0-B88A-4F45-A17B-97D1E698FBE7}" srcId="{9B9CC810-FA74-40A3-A31C-A9CBE88C8487}" destId="{A151B928-1C2A-4022-93D1-8E44D1D82816}" srcOrd="14" destOrd="0" parTransId="{67603B5F-0CCE-422E-856A-F90A2F0DECA0}" sibTransId="{FE9A4B7E-9B87-495D-B0E4-69711B5A6B24}"/>
    <dgm:cxn modelId="{B0ACB8D8-8AD9-4711-B46E-AF7D7B5B81A8}" srcId="{9B9CC810-FA74-40A3-A31C-A9CBE88C8487}" destId="{7978AED1-9083-4E74-A8CB-304BD8734AA5}" srcOrd="8" destOrd="0" parTransId="{61047498-B4F2-4034-8C7F-2E9ABEC8F8B7}" sibTransId="{748C35D7-9CBE-4F66-ADD3-5D0C8D3FF2C3}"/>
    <dgm:cxn modelId="{04284CDD-9672-4ED3-B705-C8279DFF0D81}" srcId="{9B9CC810-FA74-40A3-A31C-A9CBE88C8487}" destId="{B8E65DB4-825D-4B9C-B9CE-1E0F91959A1D}" srcOrd="1" destOrd="0" parTransId="{2617D246-037A-487F-90C9-112F73E412ED}" sibTransId="{4DEED42C-C231-404D-80E1-E1C0BFB69AE9}"/>
    <dgm:cxn modelId="{BD536CDD-79C1-4B03-9B71-48A7C36627E9}" srcId="{9B9CC810-FA74-40A3-A31C-A9CBE88C8487}" destId="{4DD66F49-5D03-4E33-B0AA-29B3EB95D049}" srcOrd="12" destOrd="0" parTransId="{CB457C24-21F7-4501-AAE6-87178457E860}" sibTransId="{F3EBB3F0-74C0-4C26-9F1B-E326405F9F7A}"/>
    <dgm:cxn modelId="{8C1536DF-0B54-47F5-A002-E0E1BF0DC4DB}" type="presOf" srcId="{4771A489-060C-4154-8E15-545905D21C8B}" destId="{5CFD7CB7-4A76-431E-B5E8-80B340B98EEC}" srcOrd="0" destOrd="0" presId="urn:microsoft.com/office/officeart/2005/8/layout/default"/>
    <dgm:cxn modelId="{288A36E2-6ED8-42AF-B0D0-A6C38EA56C6F}" type="presOf" srcId="{42A87C3F-1119-48F7-93D2-33FB85B87B4F}" destId="{F5A7D702-B6FC-4F6C-B892-C4F49ED297B6}" srcOrd="0" destOrd="0" presId="urn:microsoft.com/office/officeart/2005/8/layout/default"/>
    <dgm:cxn modelId="{D7A980E4-9BB1-450C-BC0E-F0C865672DCE}" srcId="{9B9CC810-FA74-40A3-A31C-A9CBE88C8487}" destId="{2937CFD4-C2B9-4522-8B2F-4E3FB9056178}" srcOrd="33" destOrd="0" parTransId="{A3ABCBBE-BB20-4CAC-A468-AA838E7BAF60}" sibTransId="{96F4FC44-04E8-4CEF-9D07-3137805D3B07}"/>
    <dgm:cxn modelId="{866888E4-4A21-4BE3-9E3B-25B5E2C9D16F}" type="presOf" srcId="{A151B928-1C2A-4022-93D1-8E44D1D82816}" destId="{5F3A60BB-7601-4F0E-8426-846619B3B5F9}" srcOrd="0" destOrd="0" presId="urn:microsoft.com/office/officeart/2005/8/layout/default"/>
    <dgm:cxn modelId="{5EA84FEA-8C23-4140-86F6-60914A3C398E}" srcId="{9B9CC810-FA74-40A3-A31C-A9CBE88C8487}" destId="{49E9B05C-7C48-4F28-8182-24B7EEF423F3}" srcOrd="17" destOrd="0" parTransId="{5AD0A398-63CC-4B47-9891-C4047F8FCE51}" sibTransId="{445AF06E-7BC4-4307-9C57-BDCA61D511D0}"/>
    <dgm:cxn modelId="{615C67ED-B602-469F-B223-D696FD1B8A69}" type="presOf" srcId="{4DD66F49-5D03-4E33-B0AA-29B3EB95D049}" destId="{08B739AE-EAE7-4AE5-A4A4-68D790F5D899}" srcOrd="0" destOrd="0" presId="urn:microsoft.com/office/officeart/2005/8/layout/default"/>
    <dgm:cxn modelId="{08F7AA5A-DF9D-439F-BF74-E3F606998662}" type="presParOf" srcId="{64A2D741-FC1F-4EE7-AFDB-88BAA924E022}" destId="{394E3FF8-2B2B-4D34-ABC3-540D2EE0A20A}" srcOrd="0" destOrd="0" presId="urn:microsoft.com/office/officeart/2005/8/layout/default"/>
    <dgm:cxn modelId="{BA397E2E-2091-4E3E-B406-1E5923708679}" type="presParOf" srcId="{64A2D741-FC1F-4EE7-AFDB-88BAA924E022}" destId="{15FAB2AF-CD07-48B5-9562-FE13C934D7D7}" srcOrd="1" destOrd="0" presId="urn:microsoft.com/office/officeart/2005/8/layout/default"/>
    <dgm:cxn modelId="{103BA3A3-CEE6-493D-AF25-D9D24FF5D513}" type="presParOf" srcId="{64A2D741-FC1F-4EE7-AFDB-88BAA924E022}" destId="{F265B9A0-8B41-4ADF-95FD-9F5CCF827F07}" srcOrd="2" destOrd="0" presId="urn:microsoft.com/office/officeart/2005/8/layout/default"/>
    <dgm:cxn modelId="{B8CCD128-DF1D-4628-A9C9-A9BAA581819D}" type="presParOf" srcId="{64A2D741-FC1F-4EE7-AFDB-88BAA924E022}" destId="{F2D3B41E-A86F-4EB4-A363-9FBEC94D7A07}" srcOrd="3" destOrd="0" presId="urn:microsoft.com/office/officeart/2005/8/layout/default"/>
    <dgm:cxn modelId="{3222DD44-4301-496D-90BA-0829E3FFCBCF}" type="presParOf" srcId="{64A2D741-FC1F-4EE7-AFDB-88BAA924E022}" destId="{335740FB-EC9C-4499-9565-93FE4902CD2B}" srcOrd="4" destOrd="0" presId="urn:microsoft.com/office/officeart/2005/8/layout/default"/>
    <dgm:cxn modelId="{A4C173E5-9541-4C76-9955-D07E4D6F44CF}" type="presParOf" srcId="{64A2D741-FC1F-4EE7-AFDB-88BAA924E022}" destId="{F1E139DD-2EAE-4A5C-B63F-847684BFC8CA}" srcOrd="5" destOrd="0" presId="urn:microsoft.com/office/officeart/2005/8/layout/default"/>
    <dgm:cxn modelId="{1218C66E-C004-45F2-B1B4-EEBA9F57C147}" type="presParOf" srcId="{64A2D741-FC1F-4EE7-AFDB-88BAA924E022}" destId="{40DD627D-11AE-45A3-A9EF-03A6DFB7A553}" srcOrd="6" destOrd="0" presId="urn:microsoft.com/office/officeart/2005/8/layout/default"/>
    <dgm:cxn modelId="{A329357B-E8B8-45D5-8E61-3B4138445177}" type="presParOf" srcId="{64A2D741-FC1F-4EE7-AFDB-88BAA924E022}" destId="{555BCA39-7AA5-49B8-BEAD-10AF54308911}" srcOrd="7" destOrd="0" presId="urn:microsoft.com/office/officeart/2005/8/layout/default"/>
    <dgm:cxn modelId="{89018C5B-7A95-4DFF-A229-D111B02A8EE0}" type="presParOf" srcId="{64A2D741-FC1F-4EE7-AFDB-88BAA924E022}" destId="{797EFC3E-C5ED-43C0-8EC6-CF7947128AD2}" srcOrd="8" destOrd="0" presId="urn:microsoft.com/office/officeart/2005/8/layout/default"/>
    <dgm:cxn modelId="{0A7B3DA8-1912-45D0-B02F-D1C9B21CDAAA}" type="presParOf" srcId="{64A2D741-FC1F-4EE7-AFDB-88BAA924E022}" destId="{FB701742-8ED9-4C21-9DC9-90AE6A766913}" srcOrd="9" destOrd="0" presId="urn:microsoft.com/office/officeart/2005/8/layout/default"/>
    <dgm:cxn modelId="{D5EA74BD-773A-4582-BBDC-DBDE85E079D3}" type="presParOf" srcId="{64A2D741-FC1F-4EE7-AFDB-88BAA924E022}" destId="{F7A5542D-A38C-4A12-92F8-64136F2146BC}" srcOrd="10" destOrd="0" presId="urn:microsoft.com/office/officeart/2005/8/layout/default"/>
    <dgm:cxn modelId="{A4196392-D15F-4D02-A6ED-A45A6DA69F20}" type="presParOf" srcId="{64A2D741-FC1F-4EE7-AFDB-88BAA924E022}" destId="{FE4C43DA-0BDA-4E82-8938-0E8EAFFDD1AF}" srcOrd="11" destOrd="0" presId="urn:microsoft.com/office/officeart/2005/8/layout/default"/>
    <dgm:cxn modelId="{8B6F5B16-3BD4-4AE4-AA6E-9598F2C9677D}" type="presParOf" srcId="{64A2D741-FC1F-4EE7-AFDB-88BAA924E022}" destId="{77F135AC-41B7-4852-A319-DEEDB524F2E9}" srcOrd="12" destOrd="0" presId="urn:microsoft.com/office/officeart/2005/8/layout/default"/>
    <dgm:cxn modelId="{CAA5B919-87AE-4AC7-8227-2A26BD7D9528}" type="presParOf" srcId="{64A2D741-FC1F-4EE7-AFDB-88BAA924E022}" destId="{9167FA23-3AE5-4500-B47E-66B7CB5EEE09}" srcOrd="13" destOrd="0" presId="urn:microsoft.com/office/officeart/2005/8/layout/default"/>
    <dgm:cxn modelId="{BF81737D-BC6F-45C9-B1F7-1DAD2AE8F1C3}" type="presParOf" srcId="{64A2D741-FC1F-4EE7-AFDB-88BAA924E022}" destId="{F58A624D-B59D-418B-AC97-F68740C446DF}" srcOrd="14" destOrd="0" presId="urn:microsoft.com/office/officeart/2005/8/layout/default"/>
    <dgm:cxn modelId="{6EC3671B-7027-4B3F-A6E9-F1BCE8100197}" type="presParOf" srcId="{64A2D741-FC1F-4EE7-AFDB-88BAA924E022}" destId="{5E31F4D7-CC80-4B4E-8E2E-55014B9E6165}" srcOrd="15" destOrd="0" presId="urn:microsoft.com/office/officeart/2005/8/layout/default"/>
    <dgm:cxn modelId="{69F2BBBF-490C-45E8-ADAB-E531673A516A}" type="presParOf" srcId="{64A2D741-FC1F-4EE7-AFDB-88BAA924E022}" destId="{77F3782D-7164-445C-B319-1F193838141F}" srcOrd="16" destOrd="0" presId="urn:microsoft.com/office/officeart/2005/8/layout/default"/>
    <dgm:cxn modelId="{BAD25CA6-A373-4607-A244-F5240F3DF8FF}" type="presParOf" srcId="{64A2D741-FC1F-4EE7-AFDB-88BAA924E022}" destId="{148583EF-6210-4F29-9F63-873F05F0A6E2}" srcOrd="17" destOrd="0" presId="urn:microsoft.com/office/officeart/2005/8/layout/default"/>
    <dgm:cxn modelId="{A6E09943-D83C-48D5-81FD-6076554CCF24}" type="presParOf" srcId="{64A2D741-FC1F-4EE7-AFDB-88BAA924E022}" destId="{BCF8C2C8-8FF0-4CA6-B782-FC17244058F2}" srcOrd="18" destOrd="0" presId="urn:microsoft.com/office/officeart/2005/8/layout/default"/>
    <dgm:cxn modelId="{E92ED65E-BCBE-4E2D-8210-DE8411687EDC}" type="presParOf" srcId="{64A2D741-FC1F-4EE7-AFDB-88BAA924E022}" destId="{857A1638-9613-4631-96F9-12FBE77D0FBE}" srcOrd="19" destOrd="0" presId="urn:microsoft.com/office/officeart/2005/8/layout/default"/>
    <dgm:cxn modelId="{50283343-2EF8-4BA4-BCC6-6A0817771B91}" type="presParOf" srcId="{64A2D741-FC1F-4EE7-AFDB-88BAA924E022}" destId="{0025F0A9-00A1-4BCF-9CC3-74EBEEB6B74B}" srcOrd="20" destOrd="0" presId="urn:microsoft.com/office/officeart/2005/8/layout/default"/>
    <dgm:cxn modelId="{F8523486-3A91-4975-A5FF-885E70AEFA16}" type="presParOf" srcId="{64A2D741-FC1F-4EE7-AFDB-88BAA924E022}" destId="{C3187B46-B797-48A3-BED9-C7B72CFFE4EB}" srcOrd="21" destOrd="0" presId="urn:microsoft.com/office/officeart/2005/8/layout/default"/>
    <dgm:cxn modelId="{A15035D0-3C99-4750-A0DE-4A74FDEDF274}" type="presParOf" srcId="{64A2D741-FC1F-4EE7-AFDB-88BAA924E022}" destId="{5DD67A6B-DA06-49BE-9D63-474916FF5D24}" srcOrd="22" destOrd="0" presId="urn:microsoft.com/office/officeart/2005/8/layout/default"/>
    <dgm:cxn modelId="{320DF07E-E8AA-440B-A202-D4A35B03FFA9}" type="presParOf" srcId="{64A2D741-FC1F-4EE7-AFDB-88BAA924E022}" destId="{C78CCA45-8A90-43B4-AA73-C6D2DC2A3DA4}" srcOrd="23" destOrd="0" presId="urn:microsoft.com/office/officeart/2005/8/layout/default"/>
    <dgm:cxn modelId="{98A0A603-E451-4FD1-BB51-F5F91DC63775}" type="presParOf" srcId="{64A2D741-FC1F-4EE7-AFDB-88BAA924E022}" destId="{08B739AE-EAE7-4AE5-A4A4-68D790F5D899}" srcOrd="24" destOrd="0" presId="urn:microsoft.com/office/officeart/2005/8/layout/default"/>
    <dgm:cxn modelId="{7500013D-1EF9-4AF1-B64E-C651B457F4A9}" type="presParOf" srcId="{64A2D741-FC1F-4EE7-AFDB-88BAA924E022}" destId="{A24E4379-884C-4F2D-AC4D-6E5751FBFA7C}" srcOrd="25" destOrd="0" presId="urn:microsoft.com/office/officeart/2005/8/layout/default"/>
    <dgm:cxn modelId="{273A23D4-7026-4EF7-96C0-E7EBC2543095}" type="presParOf" srcId="{64A2D741-FC1F-4EE7-AFDB-88BAA924E022}" destId="{0C24C251-146F-48DE-87D0-0446ABE0E05C}" srcOrd="26" destOrd="0" presId="urn:microsoft.com/office/officeart/2005/8/layout/default"/>
    <dgm:cxn modelId="{0CBEEF39-2D80-46DC-A1C5-2099B6A580BE}" type="presParOf" srcId="{64A2D741-FC1F-4EE7-AFDB-88BAA924E022}" destId="{CF3A1E22-D5C6-4027-9695-A4573C4CCB3F}" srcOrd="27" destOrd="0" presId="urn:microsoft.com/office/officeart/2005/8/layout/default"/>
    <dgm:cxn modelId="{417F3ED6-83C2-48D1-9249-214371573559}" type="presParOf" srcId="{64A2D741-FC1F-4EE7-AFDB-88BAA924E022}" destId="{5F3A60BB-7601-4F0E-8426-846619B3B5F9}" srcOrd="28" destOrd="0" presId="urn:microsoft.com/office/officeart/2005/8/layout/default"/>
    <dgm:cxn modelId="{EDF5F2B4-7555-4441-BAB5-FA5C4674AB79}" type="presParOf" srcId="{64A2D741-FC1F-4EE7-AFDB-88BAA924E022}" destId="{45013A78-C40D-40ED-99DA-4C3B89876AAD}" srcOrd="29" destOrd="0" presId="urn:microsoft.com/office/officeart/2005/8/layout/default"/>
    <dgm:cxn modelId="{DBF95B17-9D6C-40AA-9854-D5E09A8DB597}" type="presParOf" srcId="{64A2D741-FC1F-4EE7-AFDB-88BAA924E022}" destId="{BDEADD0D-AD64-4523-A36D-2399AEA786F2}" srcOrd="30" destOrd="0" presId="urn:microsoft.com/office/officeart/2005/8/layout/default"/>
    <dgm:cxn modelId="{54C6DFE5-3AA7-4C53-B936-6CFF1D75515E}" type="presParOf" srcId="{64A2D741-FC1F-4EE7-AFDB-88BAA924E022}" destId="{C26EBDCF-BF96-4337-B1AF-E31B66010AB9}" srcOrd="31" destOrd="0" presId="urn:microsoft.com/office/officeart/2005/8/layout/default"/>
    <dgm:cxn modelId="{EAE57C71-7B43-4D59-8033-72C7BE3C0392}" type="presParOf" srcId="{64A2D741-FC1F-4EE7-AFDB-88BAA924E022}" destId="{F5A7D702-B6FC-4F6C-B892-C4F49ED297B6}" srcOrd="32" destOrd="0" presId="urn:microsoft.com/office/officeart/2005/8/layout/default"/>
    <dgm:cxn modelId="{8EACA9FC-D1A1-4006-A056-E5D53E268236}" type="presParOf" srcId="{64A2D741-FC1F-4EE7-AFDB-88BAA924E022}" destId="{EB6F1F3B-480E-401E-856E-E36B7EA77564}" srcOrd="33" destOrd="0" presId="urn:microsoft.com/office/officeart/2005/8/layout/default"/>
    <dgm:cxn modelId="{104DAB46-E308-4A1C-8464-8C98FC631007}" type="presParOf" srcId="{64A2D741-FC1F-4EE7-AFDB-88BAA924E022}" destId="{6B16E8FF-F230-4E01-A60E-33BD801EBF31}" srcOrd="34" destOrd="0" presId="urn:microsoft.com/office/officeart/2005/8/layout/default"/>
    <dgm:cxn modelId="{C9518215-DF28-476D-8292-55A933CB7D8A}" type="presParOf" srcId="{64A2D741-FC1F-4EE7-AFDB-88BAA924E022}" destId="{3912E37E-F8A7-49FC-B6EB-24B043EA9DED}" srcOrd="35" destOrd="0" presId="urn:microsoft.com/office/officeart/2005/8/layout/default"/>
    <dgm:cxn modelId="{BC7EA42A-AB67-4072-B7E6-F78D82FD5929}" type="presParOf" srcId="{64A2D741-FC1F-4EE7-AFDB-88BAA924E022}" destId="{A42B9319-A4F9-49F4-B504-4BDACD24746D}" srcOrd="36" destOrd="0" presId="urn:microsoft.com/office/officeart/2005/8/layout/default"/>
    <dgm:cxn modelId="{91871A47-0F5E-442A-8B06-C1E1041E6593}" type="presParOf" srcId="{64A2D741-FC1F-4EE7-AFDB-88BAA924E022}" destId="{80C81BFA-1CA5-4A06-ACDE-A7054E737CC4}" srcOrd="37" destOrd="0" presId="urn:microsoft.com/office/officeart/2005/8/layout/default"/>
    <dgm:cxn modelId="{B2936964-B96B-414F-BDAD-C547D29C6EED}" type="presParOf" srcId="{64A2D741-FC1F-4EE7-AFDB-88BAA924E022}" destId="{2833FC3A-E81F-4234-892E-165E93E5CDE5}" srcOrd="38" destOrd="0" presId="urn:microsoft.com/office/officeart/2005/8/layout/default"/>
    <dgm:cxn modelId="{7BD72439-C35E-4C6E-8111-B9187AD59E4F}" type="presParOf" srcId="{64A2D741-FC1F-4EE7-AFDB-88BAA924E022}" destId="{729F49CA-EC1F-412A-A8C2-D5E53B3C9A97}" srcOrd="39" destOrd="0" presId="urn:microsoft.com/office/officeart/2005/8/layout/default"/>
    <dgm:cxn modelId="{9F3EA7F2-13C5-4595-91D2-C17B136C7F6D}" type="presParOf" srcId="{64A2D741-FC1F-4EE7-AFDB-88BAA924E022}" destId="{4E7BA616-2389-40F2-82F1-7163FF33FB4B}" srcOrd="40" destOrd="0" presId="urn:microsoft.com/office/officeart/2005/8/layout/default"/>
    <dgm:cxn modelId="{008D9667-0771-4C58-AF28-D46BC82C8B7E}" type="presParOf" srcId="{64A2D741-FC1F-4EE7-AFDB-88BAA924E022}" destId="{DFC0B8A9-ED0F-4D4F-9DA1-15509847D9CA}" srcOrd="41" destOrd="0" presId="urn:microsoft.com/office/officeart/2005/8/layout/default"/>
    <dgm:cxn modelId="{61627455-9C43-4336-A089-CFA0FF4C4E1B}" type="presParOf" srcId="{64A2D741-FC1F-4EE7-AFDB-88BAA924E022}" destId="{9E65BC07-A375-408E-968B-A2B7A65B595B}" srcOrd="42" destOrd="0" presId="urn:microsoft.com/office/officeart/2005/8/layout/default"/>
    <dgm:cxn modelId="{8964227E-53DA-48F6-9D03-F5DE8EDDECB8}" type="presParOf" srcId="{64A2D741-FC1F-4EE7-AFDB-88BAA924E022}" destId="{D9E030F0-CA95-47A9-AFB8-CCC9614595EB}" srcOrd="43" destOrd="0" presId="urn:microsoft.com/office/officeart/2005/8/layout/default"/>
    <dgm:cxn modelId="{2E2E49A2-8FC1-4ADD-8CD1-EB2F7B6C81F0}" type="presParOf" srcId="{64A2D741-FC1F-4EE7-AFDB-88BAA924E022}" destId="{C699C5EE-FBDC-45B0-8AA3-677B19BAC397}" srcOrd="44" destOrd="0" presId="urn:microsoft.com/office/officeart/2005/8/layout/default"/>
    <dgm:cxn modelId="{2CDA9476-51EC-4C5F-BCEB-BD268AF52AE9}" type="presParOf" srcId="{64A2D741-FC1F-4EE7-AFDB-88BAA924E022}" destId="{7FCC8C96-E6F7-48A5-9E24-8C27E1A1F61B}" srcOrd="45" destOrd="0" presId="urn:microsoft.com/office/officeart/2005/8/layout/default"/>
    <dgm:cxn modelId="{065D115E-E604-4186-86A4-F41DDE1A4E1D}" type="presParOf" srcId="{64A2D741-FC1F-4EE7-AFDB-88BAA924E022}" destId="{045B63F5-5561-4D44-917A-C668B4BFB834}" srcOrd="46" destOrd="0" presId="urn:microsoft.com/office/officeart/2005/8/layout/default"/>
    <dgm:cxn modelId="{D3226109-5CC0-4477-9F8E-9ED78737BF6B}" type="presParOf" srcId="{64A2D741-FC1F-4EE7-AFDB-88BAA924E022}" destId="{7979A8D9-4BBD-40FC-9B64-CB483457617B}" srcOrd="47" destOrd="0" presId="urn:microsoft.com/office/officeart/2005/8/layout/default"/>
    <dgm:cxn modelId="{C105CFA7-E002-4902-8BEB-3D89BBDD0151}" type="presParOf" srcId="{64A2D741-FC1F-4EE7-AFDB-88BAA924E022}" destId="{33874A3C-0ADB-4E1B-AC03-A69825CBE446}" srcOrd="48" destOrd="0" presId="urn:microsoft.com/office/officeart/2005/8/layout/default"/>
    <dgm:cxn modelId="{17546395-6469-4615-83E7-98D4898D3F09}" type="presParOf" srcId="{64A2D741-FC1F-4EE7-AFDB-88BAA924E022}" destId="{7D964C55-3981-446D-959D-A3968BEBDE70}" srcOrd="49" destOrd="0" presId="urn:microsoft.com/office/officeart/2005/8/layout/default"/>
    <dgm:cxn modelId="{EA48F435-B867-4FCB-9A3A-59F96BF88CF5}" type="presParOf" srcId="{64A2D741-FC1F-4EE7-AFDB-88BAA924E022}" destId="{89CDE90C-FE0C-45FC-972F-A838B1E280E7}" srcOrd="50" destOrd="0" presId="urn:microsoft.com/office/officeart/2005/8/layout/default"/>
    <dgm:cxn modelId="{47C87123-1FAB-45CE-A7D7-E054E3F3CB07}" type="presParOf" srcId="{64A2D741-FC1F-4EE7-AFDB-88BAA924E022}" destId="{F0F944F9-3419-462E-969D-7C914445308D}" srcOrd="51" destOrd="0" presId="urn:microsoft.com/office/officeart/2005/8/layout/default"/>
    <dgm:cxn modelId="{786CE968-E3AD-44A9-9ADE-840803FD88E6}" type="presParOf" srcId="{64A2D741-FC1F-4EE7-AFDB-88BAA924E022}" destId="{A9B6D500-02FE-475C-A7B0-123C3CDD6984}" srcOrd="52" destOrd="0" presId="urn:microsoft.com/office/officeart/2005/8/layout/default"/>
    <dgm:cxn modelId="{BEB2AD9C-C699-4AFA-852E-00A79549D1D5}" type="presParOf" srcId="{64A2D741-FC1F-4EE7-AFDB-88BAA924E022}" destId="{1A13D402-7632-4FF1-B5FC-4E670303A50C}" srcOrd="53" destOrd="0" presId="urn:microsoft.com/office/officeart/2005/8/layout/default"/>
    <dgm:cxn modelId="{CF35D519-6106-4DF3-B2DA-68E83DFFF458}" type="presParOf" srcId="{64A2D741-FC1F-4EE7-AFDB-88BAA924E022}" destId="{B12DED64-5DF9-42BC-894C-09517074BAF7}" srcOrd="54" destOrd="0" presId="urn:microsoft.com/office/officeart/2005/8/layout/default"/>
    <dgm:cxn modelId="{BC24F522-0115-474C-B55C-049B56C5F357}" type="presParOf" srcId="{64A2D741-FC1F-4EE7-AFDB-88BAA924E022}" destId="{6E16BEFE-62E4-453E-B830-FE2CAB05190D}" srcOrd="55" destOrd="0" presId="urn:microsoft.com/office/officeart/2005/8/layout/default"/>
    <dgm:cxn modelId="{3B7E363E-351D-4706-9071-9B1489455C98}" type="presParOf" srcId="{64A2D741-FC1F-4EE7-AFDB-88BAA924E022}" destId="{5CFD7CB7-4A76-431E-B5E8-80B340B98EEC}" srcOrd="56" destOrd="0" presId="urn:microsoft.com/office/officeart/2005/8/layout/default"/>
    <dgm:cxn modelId="{005ADA78-2849-4BFF-9FB2-E12B7CE9F227}" type="presParOf" srcId="{64A2D741-FC1F-4EE7-AFDB-88BAA924E022}" destId="{C097EBB5-17C0-44B0-B335-3582F6A54288}" srcOrd="57" destOrd="0" presId="urn:microsoft.com/office/officeart/2005/8/layout/default"/>
    <dgm:cxn modelId="{5557BFAF-4316-4ACE-8D89-0AB83EF2611F}" type="presParOf" srcId="{64A2D741-FC1F-4EE7-AFDB-88BAA924E022}" destId="{5686A186-BFA9-4FA9-9A9F-F4C02FC0F7F3}" srcOrd="58" destOrd="0" presId="urn:microsoft.com/office/officeart/2005/8/layout/default"/>
    <dgm:cxn modelId="{7A6AB633-165E-402D-A80B-E77ABCA3BE67}" type="presParOf" srcId="{64A2D741-FC1F-4EE7-AFDB-88BAA924E022}" destId="{59527F29-D693-4194-BB5A-D1F3DBFC5369}" srcOrd="59" destOrd="0" presId="urn:microsoft.com/office/officeart/2005/8/layout/default"/>
    <dgm:cxn modelId="{F83E5B51-83BD-4A20-971E-499AEFA96743}" type="presParOf" srcId="{64A2D741-FC1F-4EE7-AFDB-88BAA924E022}" destId="{FC067847-0386-4F62-9154-B7E0CBD8DD4E}" srcOrd="60" destOrd="0" presId="urn:microsoft.com/office/officeart/2005/8/layout/default"/>
    <dgm:cxn modelId="{A16735B9-4187-4C5C-985E-EE124BD54AF1}" type="presParOf" srcId="{64A2D741-FC1F-4EE7-AFDB-88BAA924E022}" destId="{620F4C68-93CC-40A0-8490-392E6C1173B1}" srcOrd="61" destOrd="0" presId="urn:microsoft.com/office/officeart/2005/8/layout/default"/>
    <dgm:cxn modelId="{BAD8A7D2-E685-4864-8FF1-28627B3050EA}" type="presParOf" srcId="{64A2D741-FC1F-4EE7-AFDB-88BAA924E022}" destId="{05C68130-663A-40F8-AD27-72351B81D6B0}" srcOrd="62" destOrd="0" presId="urn:microsoft.com/office/officeart/2005/8/layout/default"/>
    <dgm:cxn modelId="{171B465A-C295-4D33-A091-4F007DAA6979}" type="presParOf" srcId="{64A2D741-FC1F-4EE7-AFDB-88BAA924E022}" destId="{DD56F665-2A38-4798-A598-C51730EF5683}" srcOrd="63" destOrd="0" presId="urn:microsoft.com/office/officeart/2005/8/layout/default"/>
    <dgm:cxn modelId="{9469514B-C511-4F9E-950D-843D02551F29}" type="presParOf" srcId="{64A2D741-FC1F-4EE7-AFDB-88BAA924E022}" destId="{B3526645-0137-40D5-B01C-009C122DA4E3}" srcOrd="64" destOrd="0" presId="urn:microsoft.com/office/officeart/2005/8/layout/default"/>
    <dgm:cxn modelId="{7C3BC2E7-3806-4A76-8738-B8F3B625CAA1}" type="presParOf" srcId="{64A2D741-FC1F-4EE7-AFDB-88BAA924E022}" destId="{2EFA3FE3-7F73-41C6-AB7A-C4C330593943}" srcOrd="65" destOrd="0" presId="urn:microsoft.com/office/officeart/2005/8/layout/default"/>
    <dgm:cxn modelId="{82D441CB-B5DE-4ECB-A7B2-420C684FA93A}" type="presParOf" srcId="{64A2D741-FC1F-4EE7-AFDB-88BAA924E022}" destId="{E528D57A-BF1E-4100-B809-FA5FF6941622}" srcOrd="66" destOrd="0" presId="urn:microsoft.com/office/officeart/2005/8/layout/default"/>
    <dgm:cxn modelId="{3477FA86-26D7-4444-B325-644307FE9A0B}" type="presParOf" srcId="{64A2D741-FC1F-4EE7-AFDB-88BAA924E022}" destId="{A7F3A8A2-539C-4AF9-84DA-3CC4A47A8A50}" srcOrd="67" destOrd="0" presId="urn:microsoft.com/office/officeart/2005/8/layout/default"/>
    <dgm:cxn modelId="{BBA82152-0CF9-4243-9DBB-35F493417869}" type="presParOf" srcId="{64A2D741-FC1F-4EE7-AFDB-88BAA924E022}" destId="{C21ED627-331B-4678-94E7-1E9A268BC256}" srcOrd="68" destOrd="0" presId="urn:microsoft.com/office/officeart/2005/8/layout/default"/>
    <dgm:cxn modelId="{DB043989-B729-47D7-9B9C-43F4731565E3}" type="presParOf" srcId="{64A2D741-FC1F-4EE7-AFDB-88BAA924E022}" destId="{B5519D5D-9225-47E1-B093-C2E8DA4F5513}" srcOrd="69" destOrd="0" presId="urn:microsoft.com/office/officeart/2005/8/layout/default"/>
    <dgm:cxn modelId="{9022656F-4533-425E-9177-D8D128EDF071}" type="presParOf" srcId="{64A2D741-FC1F-4EE7-AFDB-88BAA924E022}" destId="{B7497CBC-E8B5-4385-8866-5F42862D8C67}" srcOrd="70" destOrd="0" presId="urn:microsoft.com/office/officeart/2005/8/layout/default"/>
    <dgm:cxn modelId="{A161C63D-7EA9-4A09-8EFF-D4AEA6D54475}" type="presParOf" srcId="{64A2D741-FC1F-4EE7-AFDB-88BAA924E022}" destId="{F516FC09-F4AF-46CB-9649-88E16E77D4CE}" srcOrd="71" destOrd="0" presId="urn:microsoft.com/office/officeart/2005/8/layout/default"/>
    <dgm:cxn modelId="{5FFC531C-CB7A-4120-849A-B425536EDB8E}" type="presParOf" srcId="{64A2D741-FC1F-4EE7-AFDB-88BAA924E022}" destId="{6A68BE79-A818-4CCB-A822-4E8E5DF661E2}" srcOrd="72" destOrd="0" presId="urn:microsoft.com/office/officeart/2005/8/layout/default"/>
    <dgm:cxn modelId="{0CA2099C-EAB8-45EE-810C-4EA9C002C08D}" type="presParOf" srcId="{64A2D741-FC1F-4EE7-AFDB-88BAA924E022}" destId="{9B0DB4E4-17E5-4116-848C-0645E27E00EB}" srcOrd="73" destOrd="0" presId="urn:microsoft.com/office/officeart/2005/8/layout/default"/>
    <dgm:cxn modelId="{721F765F-5F96-4D4A-BA64-75A6A74FBB29}" type="presParOf" srcId="{64A2D741-FC1F-4EE7-AFDB-88BAA924E022}" destId="{BEDE7FB9-8C24-4763-95B2-E6C5B10AA96F}" srcOrd="74" destOrd="0" presId="urn:microsoft.com/office/officeart/2005/8/layout/default"/>
    <dgm:cxn modelId="{13485EA4-E69F-4ACD-A024-9BD96F7AEFAB}" type="presParOf" srcId="{64A2D741-FC1F-4EE7-AFDB-88BAA924E022}" destId="{7540F34B-03D8-4A20-8CFD-F785B88E94BA}" srcOrd="75" destOrd="0" presId="urn:microsoft.com/office/officeart/2005/8/layout/default"/>
    <dgm:cxn modelId="{B6BCDEC0-0219-43ED-902B-3C9E24632E48}" type="presParOf" srcId="{64A2D741-FC1F-4EE7-AFDB-88BAA924E022}" destId="{AA1AF60A-BAB6-430C-BD9F-1F7993F5D929}" srcOrd="76" destOrd="0" presId="urn:microsoft.com/office/officeart/2005/8/layout/default"/>
    <dgm:cxn modelId="{D2B59629-4C0A-4482-A7D7-D04AEF7636A6}" type="presParOf" srcId="{64A2D741-FC1F-4EE7-AFDB-88BAA924E022}" destId="{4593E678-FA65-4F85-BB90-D613A72E70B5}" srcOrd="77" destOrd="0" presId="urn:microsoft.com/office/officeart/2005/8/layout/default"/>
    <dgm:cxn modelId="{ACF76B06-6D68-42F3-9C32-F576864D29B6}" type="presParOf" srcId="{64A2D741-FC1F-4EE7-AFDB-88BAA924E022}" destId="{616A26DF-0EA7-4814-9DEB-C940DDF0C203}" srcOrd="78" destOrd="0" presId="urn:microsoft.com/office/officeart/2005/8/layout/default"/>
    <dgm:cxn modelId="{E0929942-6D8D-491A-B503-8C934A47A4B7}" type="presParOf" srcId="{64A2D741-FC1F-4EE7-AFDB-88BAA924E022}" destId="{F50EF84C-1825-438F-8063-8FD940426A7D}" srcOrd="79" destOrd="0" presId="urn:microsoft.com/office/officeart/2005/8/layout/default"/>
    <dgm:cxn modelId="{B0867640-8FF7-4902-A6BC-4911045EA41C}" type="presParOf" srcId="{64A2D741-FC1F-4EE7-AFDB-88BAA924E022}" destId="{FCBE57D7-2B47-4A9D-9B6A-7F2A280AE6AA}" srcOrd="80" destOrd="0" presId="urn:microsoft.com/office/officeart/2005/8/layout/default"/>
    <dgm:cxn modelId="{59F1E141-039A-4BE8-B59F-7A3B32714809}" type="presParOf" srcId="{64A2D741-FC1F-4EE7-AFDB-88BAA924E022}" destId="{B9F9536F-EACF-4FE8-9319-D47F02326842}" srcOrd="81" destOrd="0" presId="urn:microsoft.com/office/officeart/2005/8/layout/default"/>
    <dgm:cxn modelId="{CCAA4563-DC65-43EE-AB6C-9AAD642530C1}" type="presParOf" srcId="{64A2D741-FC1F-4EE7-AFDB-88BAA924E022}" destId="{7486A222-A3B9-4400-9686-4418DEACE358}" srcOrd="8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322506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Application Analyst</a:t>
          </a:r>
        </a:p>
      </dsp:txBody>
      <dsp:txXfrm>
        <a:off x="322506" y="2086"/>
        <a:ext cx="1228067" cy="736840"/>
      </dsp:txXfrm>
    </dsp:sp>
    <dsp:sp modelId="{F265B9A0-8B41-4ADF-95FD-9F5CCF827F07}">
      <dsp:nvSpPr>
        <dsp:cNvPr id="0" name=""/>
        <dsp:cNvSpPr/>
      </dsp:nvSpPr>
      <dsp:spPr>
        <a:xfrm>
          <a:off x="1673380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26921"/>
                <a:satOff val="624"/>
                <a:lumOff val="-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921"/>
                <a:satOff val="624"/>
                <a:lumOff val="-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921"/>
                <a:satOff val="624"/>
                <a:lumOff val="-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AWS Cloud Engineer</a:t>
          </a:r>
        </a:p>
      </dsp:txBody>
      <dsp:txXfrm>
        <a:off x="1673380" y="2086"/>
        <a:ext cx="1228067" cy="736840"/>
      </dsp:txXfrm>
    </dsp:sp>
    <dsp:sp modelId="{335740FB-EC9C-4499-9565-93FE4902CD2B}">
      <dsp:nvSpPr>
        <dsp:cNvPr id="0" name=""/>
        <dsp:cNvSpPr/>
      </dsp:nvSpPr>
      <dsp:spPr>
        <a:xfrm>
          <a:off x="3024254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53842"/>
                <a:satOff val="1248"/>
                <a:lumOff val="-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842"/>
                <a:satOff val="1248"/>
                <a:lumOff val="-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842"/>
                <a:satOff val="1248"/>
                <a:lumOff val="-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Business Analyst</a:t>
          </a:r>
        </a:p>
      </dsp:txBody>
      <dsp:txXfrm>
        <a:off x="3024254" y="2086"/>
        <a:ext cx="1228067" cy="736840"/>
      </dsp:txXfrm>
    </dsp:sp>
    <dsp:sp modelId="{40DD627D-11AE-45A3-A9EF-03A6DFB7A553}">
      <dsp:nvSpPr>
        <dsp:cNvPr id="0" name=""/>
        <dsp:cNvSpPr/>
      </dsp:nvSpPr>
      <dsp:spPr>
        <a:xfrm>
          <a:off x="4375129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80763"/>
                <a:satOff val="1872"/>
                <a:lumOff val="-1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0763"/>
                <a:satOff val="1872"/>
                <a:lumOff val="-1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0763"/>
                <a:satOff val="1872"/>
                <a:lumOff val="-1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Certified Cancer Registrar</a:t>
          </a:r>
        </a:p>
      </dsp:txBody>
      <dsp:txXfrm>
        <a:off x="4375129" y="2086"/>
        <a:ext cx="1228067" cy="736840"/>
      </dsp:txXfrm>
    </dsp:sp>
    <dsp:sp modelId="{797EFC3E-C5ED-43C0-8EC6-CF7947128AD2}">
      <dsp:nvSpPr>
        <dsp:cNvPr id="0" name=""/>
        <dsp:cNvSpPr/>
      </dsp:nvSpPr>
      <dsp:spPr>
        <a:xfrm>
          <a:off x="5726003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07684"/>
                <a:satOff val="2496"/>
                <a:lumOff val="-1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7684"/>
                <a:satOff val="2496"/>
                <a:lumOff val="-1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7684"/>
                <a:satOff val="2496"/>
                <a:lumOff val="-1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Clinical Application Analyst</a:t>
          </a:r>
        </a:p>
      </dsp:txBody>
      <dsp:txXfrm>
        <a:off x="5726003" y="2086"/>
        <a:ext cx="1228067" cy="736840"/>
      </dsp:txXfrm>
    </dsp:sp>
    <dsp:sp modelId="{F7A5542D-A38C-4A12-92F8-64136F2146BC}">
      <dsp:nvSpPr>
        <dsp:cNvPr id="0" name=""/>
        <dsp:cNvSpPr/>
      </dsp:nvSpPr>
      <dsp:spPr>
        <a:xfrm>
          <a:off x="7076877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34605"/>
                <a:satOff val="3120"/>
                <a:lumOff val="-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4605"/>
                <a:satOff val="3120"/>
                <a:lumOff val="-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4605"/>
                <a:satOff val="3120"/>
                <a:lumOff val="-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Clinical</a:t>
          </a:r>
          <a:r>
            <a:rPr lang="en-US" sz="1100" kern="1200"/>
            <a:t> Performance Improvement Manager</a:t>
          </a:r>
        </a:p>
      </dsp:txBody>
      <dsp:txXfrm>
        <a:off x="7076877" y="2086"/>
        <a:ext cx="1228067" cy="736840"/>
      </dsp:txXfrm>
    </dsp:sp>
    <dsp:sp modelId="{77F135AC-41B7-4852-A319-DEEDB524F2E9}">
      <dsp:nvSpPr>
        <dsp:cNvPr id="0" name=""/>
        <dsp:cNvSpPr/>
      </dsp:nvSpPr>
      <dsp:spPr>
        <a:xfrm>
          <a:off x="8427752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61525"/>
                <a:satOff val="3743"/>
                <a:lumOff val="-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1525"/>
                <a:satOff val="3743"/>
                <a:lumOff val="-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1525"/>
                <a:satOff val="3743"/>
                <a:lumOff val="-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Clinical Practice Data Analyst</a:t>
          </a:r>
        </a:p>
      </dsp:txBody>
      <dsp:txXfrm>
        <a:off x="8427752" y="2086"/>
        <a:ext cx="1228067" cy="736840"/>
      </dsp:txXfrm>
    </dsp:sp>
    <dsp:sp modelId="{F58A624D-B59D-418B-AC97-F68740C446DF}">
      <dsp:nvSpPr>
        <dsp:cNvPr id="0" name=""/>
        <dsp:cNvSpPr/>
      </dsp:nvSpPr>
      <dsp:spPr>
        <a:xfrm>
          <a:off x="9778626" y="2086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88446"/>
                <a:satOff val="4367"/>
                <a:lumOff val="-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8446"/>
                <a:satOff val="4367"/>
                <a:lumOff val="-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8446"/>
                <a:satOff val="4367"/>
                <a:lumOff val="-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Clinical Project Manager</a:t>
          </a:r>
        </a:p>
      </dsp:txBody>
      <dsp:txXfrm>
        <a:off x="9778626" y="2086"/>
        <a:ext cx="1228067" cy="736840"/>
      </dsp:txXfrm>
    </dsp:sp>
    <dsp:sp modelId="{77F3782D-7164-445C-B319-1F193838141F}">
      <dsp:nvSpPr>
        <dsp:cNvPr id="0" name=""/>
        <dsp:cNvSpPr/>
      </dsp:nvSpPr>
      <dsp:spPr>
        <a:xfrm>
          <a:off x="322506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215367"/>
                <a:satOff val="4991"/>
                <a:lumOff val="-3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15367"/>
                <a:satOff val="4991"/>
                <a:lumOff val="-3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15367"/>
                <a:satOff val="4991"/>
                <a:lumOff val="-3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Customer Success Project Manager</a:t>
          </a:r>
        </a:p>
      </dsp:txBody>
      <dsp:txXfrm>
        <a:off x="322506" y="861733"/>
        <a:ext cx="1228067" cy="736840"/>
      </dsp:txXfrm>
    </dsp:sp>
    <dsp:sp modelId="{BCF8C2C8-8FF0-4CA6-B782-FC17244058F2}">
      <dsp:nvSpPr>
        <dsp:cNvPr id="0" name=""/>
        <dsp:cNvSpPr/>
      </dsp:nvSpPr>
      <dsp:spPr>
        <a:xfrm>
          <a:off x="1673380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242288"/>
                <a:satOff val="5615"/>
                <a:lumOff val="-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42288"/>
                <a:satOff val="5615"/>
                <a:lumOff val="-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42288"/>
                <a:satOff val="5615"/>
                <a:lumOff val="-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Data Specialist Team Lead</a:t>
          </a:r>
        </a:p>
      </dsp:txBody>
      <dsp:txXfrm>
        <a:off x="1673380" y="861733"/>
        <a:ext cx="1228067" cy="736840"/>
      </dsp:txXfrm>
    </dsp:sp>
    <dsp:sp modelId="{0025F0A9-00A1-4BCF-9CC3-74EBEEB6B74B}">
      <dsp:nvSpPr>
        <dsp:cNvPr id="0" name=""/>
        <dsp:cNvSpPr/>
      </dsp:nvSpPr>
      <dsp:spPr>
        <a:xfrm>
          <a:off x="3024254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269209"/>
                <a:satOff val="6239"/>
                <a:lumOff val="-3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9209"/>
                <a:satOff val="6239"/>
                <a:lumOff val="-3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9209"/>
                <a:satOff val="6239"/>
                <a:lumOff val="-3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Technician</a:t>
          </a:r>
        </a:p>
      </dsp:txBody>
      <dsp:txXfrm>
        <a:off x="3024254" y="861733"/>
        <a:ext cx="1228067" cy="736840"/>
      </dsp:txXfrm>
    </dsp:sp>
    <dsp:sp modelId="{5DD67A6B-DA06-49BE-9D63-474916FF5D24}">
      <dsp:nvSpPr>
        <dsp:cNvPr id="0" name=""/>
        <dsp:cNvSpPr/>
      </dsp:nvSpPr>
      <dsp:spPr>
        <a:xfrm>
          <a:off x="4375129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296130"/>
                <a:satOff val="6863"/>
                <a:lumOff val="-4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96130"/>
                <a:satOff val="6863"/>
                <a:lumOff val="-4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96130"/>
                <a:satOff val="6863"/>
                <a:lumOff val="-4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Desktop Support Analyst</a:t>
          </a:r>
        </a:p>
      </dsp:txBody>
      <dsp:txXfrm>
        <a:off x="4375129" y="861733"/>
        <a:ext cx="1228067" cy="736840"/>
      </dsp:txXfrm>
    </dsp:sp>
    <dsp:sp modelId="{08B739AE-EAE7-4AE5-A4A4-68D790F5D899}">
      <dsp:nvSpPr>
        <dsp:cNvPr id="0" name=""/>
        <dsp:cNvSpPr/>
      </dsp:nvSpPr>
      <dsp:spPr>
        <a:xfrm>
          <a:off x="5726003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323051"/>
                <a:satOff val="7487"/>
                <a:lumOff val="-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3051"/>
                <a:satOff val="7487"/>
                <a:lumOff val="-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3051"/>
                <a:satOff val="7487"/>
                <a:lumOff val="-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Director, Clinical Information Exchange</a:t>
          </a:r>
        </a:p>
      </dsp:txBody>
      <dsp:txXfrm>
        <a:off x="5726003" y="861733"/>
        <a:ext cx="1228067" cy="736840"/>
      </dsp:txXfrm>
    </dsp:sp>
    <dsp:sp modelId="{0C24C251-146F-48DE-87D0-0446ABE0E05C}">
      <dsp:nvSpPr>
        <dsp:cNvPr id="0" name=""/>
        <dsp:cNvSpPr/>
      </dsp:nvSpPr>
      <dsp:spPr>
        <a:xfrm>
          <a:off x="7076877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349972"/>
                <a:satOff val="8111"/>
                <a:lumOff val="-4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49972"/>
                <a:satOff val="8111"/>
                <a:lumOff val="-4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49972"/>
                <a:satOff val="8111"/>
                <a:lumOff val="-4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Director, Epic Clinical Application Integration</a:t>
          </a:r>
        </a:p>
      </dsp:txBody>
      <dsp:txXfrm>
        <a:off x="7076877" y="861733"/>
        <a:ext cx="1228067" cy="736840"/>
      </dsp:txXfrm>
    </dsp:sp>
    <dsp:sp modelId="{5F3A60BB-7601-4F0E-8426-846619B3B5F9}">
      <dsp:nvSpPr>
        <dsp:cNvPr id="0" name=""/>
        <dsp:cNvSpPr/>
      </dsp:nvSpPr>
      <dsp:spPr>
        <a:xfrm>
          <a:off x="8427752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376893"/>
                <a:satOff val="8735"/>
                <a:lumOff val="-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76893"/>
                <a:satOff val="8735"/>
                <a:lumOff val="-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76893"/>
                <a:satOff val="8735"/>
                <a:lumOff val="-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Engagement Owner</a:t>
          </a:r>
        </a:p>
      </dsp:txBody>
      <dsp:txXfrm>
        <a:off x="8427752" y="861733"/>
        <a:ext cx="1228067" cy="736840"/>
      </dsp:txXfrm>
    </dsp:sp>
    <dsp:sp modelId="{BDEADD0D-AD64-4523-A36D-2399AEA786F2}">
      <dsp:nvSpPr>
        <dsp:cNvPr id="0" name=""/>
        <dsp:cNvSpPr/>
      </dsp:nvSpPr>
      <dsp:spPr>
        <a:xfrm>
          <a:off x="9778626" y="861733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403814"/>
                <a:satOff val="9359"/>
                <a:lumOff val="-5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3814"/>
                <a:satOff val="9359"/>
                <a:lumOff val="-5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3814"/>
                <a:satOff val="9359"/>
                <a:lumOff val="-5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Executive Director Clinical Systems</a:t>
          </a:r>
        </a:p>
      </dsp:txBody>
      <dsp:txXfrm>
        <a:off x="9778626" y="861733"/>
        <a:ext cx="1228067" cy="736840"/>
      </dsp:txXfrm>
    </dsp:sp>
    <dsp:sp modelId="{F5A7D702-B6FC-4F6C-B892-C4F49ED297B6}">
      <dsp:nvSpPr>
        <dsp:cNvPr id="0" name=""/>
        <dsp:cNvSpPr/>
      </dsp:nvSpPr>
      <dsp:spPr>
        <a:xfrm>
          <a:off x="322506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430734"/>
                <a:satOff val="9982"/>
                <a:lumOff val="-6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30734"/>
                <a:satOff val="9982"/>
                <a:lumOff val="-6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30734"/>
                <a:satOff val="9982"/>
                <a:lumOff val="-6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Faculty</a:t>
          </a:r>
        </a:p>
      </dsp:txBody>
      <dsp:txXfrm>
        <a:off x="322506" y="1721381"/>
        <a:ext cx="1228067" cy="736840"/>
      </dsp:txXfrm>
    </dsp:sp>
    <dsp:sp modelId="{6B16E8FF-F230-4E01-A60E-33BD801EBF31}">
      <dsp:nvSpPr>
        <dsp:cNvPr id="0" name=""/>
        <dsp:cNvSpPr/>
      </dsp:nvSpPr>
      <dsp:spPr>
        <a:xfrm>
          <a:off x="1673380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457655"/>
                <a:satOff val="10606"/>
                <a:lumOff val="-6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7655"/>
                <a:satOff val="10606"/>
                <a:lumOff val="-6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7655"/>
                <a:satOff val="10606"/>
                <a:lumOff val="-6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Healthcare Data Analyst</a:t>
          </a:r>
        </a:p>
      </dsp:txBody>
      <dsp:txXfrm>
        <a:off x="1673380" y="1721381"/>
        <a:ext cx="1228067" cy="736840"/>
      </dsp:txXfrm>
    </dsp:sp>
    <dsp:sp modelId="{A42B9319-A4F9-49F4-B504-4BDACD24746D}">
      <dsp:nvSpPr>
        <dsp:cNvPr id="0" name=""/>
        <dsp:cNvSpPr/>
      </dsp:nvSpPr>
      <dsp:spPr>
        <a:xfrm>
          <a:off x="3024254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484576"/>
                <a:satOff val="11230"/>
                <a:lumOff val="-6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84576"/>
                <a:satOff val="11230"/>
                <a:lumOff val="-6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84576"/>
                <a:satOff val="11230"/>
                <a:lumOff val="-6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Health Information Manager</a:t>
          </a:r>
        </a:p>
      </dsp:txBody>
      <dsp:txXfrm>
        <a:off x="3024254" y="1721381"/>
        <a:ext cx="1228067" cy="736840"/>
      </dsp:txXfrm>
    </dsp:sp>
    <dsp:sp modelId="{2833FC3A-E81F-4234-892E-165E93E5CDE5}">
      <dsp:nvSpPr>
        <dsp:cNvPr id="0" name=""/>
        <dsp:cNvSpPr/>
      </dsp:nvSpPr>
      <dsp:spPr>
        <a:xfrm>
          <a:off x="4375129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511497"/>
                <a:satOff val="11854"/>
                <a:lumOff val="-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11497"/>
                <a:satOff val="11854"/>
                <a:lumOff val="-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11497"/>
                <a:satOff val="11854"/>
                <a:lumOff val="-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Health Systems Specialist</a:t>
          </a:r>
        </a:p>
      </dsp:txBody>
      <dsp:txXfrm>
        <a:off x="4375129" y="1721381"/>
        <a:ext cx="1228067" cy="736840"/>
      </dsp:txXfrm>
    </dsp:sp>
    <dsp:sp modelId="{4E7BA616-2389-40F2-82F1-7163FF33FB4B}">
      <dsp:nvSpPr>
        <dsp:cNvPr id="0" name=""/>
        <dsp:cNvSpPr/>
      </dsp:nvSpPr>
      <dsp:spPr>
        <a:xfrm>
          <a:off x="5726003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538418"/>
                <a:satOff val="12478"/>
                <a:lumOff val="-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8418"/>
                <a:satOff val="12478"/>
                <a:lumOff val="-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8418"/>
                <a:satOff val="12478"/>
                <a:lumOff val="-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HIM Supervisor</a:t>
          </a:r>
        </a:p>
      </dsp:txBody>
      <dsp:txXfrm>
        <a:off x="5726003" y="1721381"/>
        <a:ext cx="1228067" cy="736840"/>
      </dsp:txXfrm>
    </dsp:sp>
    <dsp:sp modelId="{9E65BC07-A375-408E-968B-A2B7A65B595B}">
      <dsp:nvSpPr>
        <dsp:cNvPr id="0" name=""/>
        <dsp:cNvSpPr/>
      </dsp:nvSpPr>
      <dsp:spPr>
        <a:xfrm>
          <a:off x="7076877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565339"/>
                <a:satOff val="13102"/>
                <a:lumOff val="-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65339"/>
                <a:satOff val="13102"/>
                <a:lumOff val="-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65339"/>
                <a:satOff val="13102"/>
                <a:lumOff val="-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Informatics Technical Specialist</a:t>
          </a:r>
        </a:p>
      </dsp:txBody>
      <dsp:txXfrm>
        <a:off x="7076877" y="1721381"/>
        <a:ext cx="1228067" cy="736840"/>
      </dsp:txXfrm>
    </dsp:sp>
    <dsp:sp modelId="{C699C5EE-FBDC-45B0-8AA3-677B19BAC397}">
      <dsp:nvSpPr>
        <dsp:cNvPr id="0" name=""/>
        <dsp:cNvSpPr/>
      </dsp:nvSpPr>
      <dsp:spPr>
        <a:xfrm>
          <a:off x="8427752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592260"/>
                <a:satOff val="13726"/>
                <a:lumOff val="-8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92260"/>
                <a:satOff val="13726"/>
                <a:lumOff val="-8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92260"/>
                <a:satOff val="13726"/>
                <a:lumOff val="-8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Information Systems Analyst</a:t>
          </a:r>
        </a:p>
      </dsp:txBody>
      <dsp:txXfrm>
        <a:off x="8427752" y="1721381"/>
        <a:ext cx="1228067" cy="736840"/>
      </dsp:txXfrm>
    </dsp:sp>
    <dsp:sp modelId="{045B63F5-5561-4D44-917A-C668B4BFB834}">
      <dsp:nvSpPr>
        <dsp:cNvPr id="0" name=""/>
        <dsp:cNvSpPr/>
      </dsp:nvSpPr>
      <dsp:spPr>
        <a:xfrm>
          <a:off x="9778626" y="1721381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619181"/>
                <a:satOff val="14350"/>
                <a:lumOff val="-8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19181"/>
                <a:satOff val="14350"/>
                <a:lumOff val="-8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19181"/>
                <a:satOff val="14350"/>
                <a:lumOff val="-8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Implementation Consultant</a:t>
          </a:r>
        </a:p>
      </dsp:txBody>
      <dsp:txXfrm>
        <a:off x="9778626" y="1721381"/>
        <a:ext cx="1228067" cy="736840"/>
      </dsp:txXfrm>
    </dsp:sp>
    <dsp:sp modelId="{33874A3C-0ADB-4E1B-AC03-A69825CBE446}">
      <dsp:nvSpPr>
        <dsp:cNvPr id="0" name=""/>
        <dsp:cNvSpPr/>
      </dsp:nvSpPr>
      <dsp:spPr>
        <a:xfrm>
          <a:off x="322506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646102"/>
                <a:satOff val="14974"/>
                <a:lumOff val="-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46102"/>
                <a:satOff val="14974"/>
                <a:lumOff val="-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46102"/>
                <a:satOff val="14974"/>
                <a:lumOff val="-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Lead Health Information Specialist</a:t>
          </a:r>
          <a:r>
            <a:rPr lang="en-US" sz="1100" kern="1200">
              <a:latin typeface="Corbel"/>
            </a:rPr>
            <a:t> </a:t>
          </a:r>
          <a:endParaRPr lang="en-US" sz="1100" kern="1200"/>
        </a:p>
      </dsp:txBody>
      <dsp:txXfrm>
        <a:off x="322506" y="2581028"/>
        <a:ext cx="1228067" cy="736840"/>
      </dsp:txXfrm>
    </dsp:sp>
    <dsp:sp modelId="{89CDE90C-FE0C-45FC-972F-A838B1E280E7}">
      <dsp:nvSpPr>
        <dsp:cNvPr id="0" name=""/>
        <dsp:cNvSpPr/>
      </dsp:nvSpPr>
      <dsp:spPr>
        <a:xfrm>
          <a:off x="1673380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673023"/>
                <a:satOff val="15598"/>
                <a:lumOff val="-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3023"/>
                <a:satOff val="15598"/>
                <a:lumOff val="-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3023"/>
                <a:satOff val="15598"/>
                <a:lumOff val="-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Medical Office Manager</a:t>
          </a:r>
        </a:p>
      </dsp:txBody>
      <dsp:txXfrm>
        <a:off x="1673380" y="2581028"/>
        <a:ext cx="1228067" cy="736840"/>
      </dsp:txXfrm>
    </dsp:sp>
    <dsp:sp modelId="{A9B6D500-02FE-475C-A7B0-123C3CDD6984}">
      <dsp:nvSpPr>
        <dsp:cNvPr id="0" name=""/>
        <dsp:cNvSpPr/>
      </dsp:nvSpPr>
      <dsp:spPr>
        <a:xfrm>
          <a:off x="3024254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699943"/>
                <a:satOff val="16221"/>
                <a:lumOff val="-9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99943"/>
                <a:satOff val="16221"/>
                <a:lumOff val="-9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99943"/>
                <a:satOff val="16221"/>
                <a:lumOff val="-9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Mount Carmel Health System</a:t>
          </a:r>
        </a:p>
      </dsp:txBody>
      <dsp:txXfrm>
        <a:off x="3024254" y="2581028"/>
        <a:ext cx="1228067" cy="736840"/>
      </dsp:txXfrm>
    </dsp:sp>
    <dsp:sp modelId="{B12DED64-5DF9-42BC-894C-09517074BAF7}">
      <dsp:nvSpPr>
        <dsp:cNvPr id="0" name=""/>
        <dsp:cNvSpPr/>
      </dsp:nvSpPr>
      <dsp:spPr>
        <a:xfrm>
          <a:off x="4375129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726864"/>
                <a:satOff val="16845"/>
                <a:lumOff val="-10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6864"/>
                <a:satOff val="16845"/>
                <a:lumOff val="-10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6864"/>
                <a:satOff val="16845"/>
                <a:lumOff val="-10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Norton Healthcare</a:t>
          </a:r>
        </a:p>
      </dsp:txBody>
      <dsp:txXfrm>
        <a:off x="4375129" y="2581028"/>
        <a:ext cx="1228067" cy="736840"/>
      </dsp:txXfrm>
    </dsp:sp>
    <dsp:sp modelId="{5CFD7CB7-4A76-431E-B5E8-80B340B98EEC}">
      <dsp:nvSpPr>
        <dsp:cNvPr id="0" name=""/>
        <dsp:cNvSpPr/>
      </dsp:nvSpPr>
      <dsp:spPr>
        <a:xfrm>
          <a:off x="5726003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753785"/>
                <a:satOff val="17469"/>
                <a:lumOff val="-10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53785"/>
                <a:satOff val="17469"/>
                <a:lumOff val="-10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53785"/>
                <a:satOff val="17469"/>
                <a:lumOff val="-10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Nurse Case Manager</a:t>
          </a:r>
        </a:p>
      </dsp:txBody>
      <dsp:txXfrm>
        <a:off x="5726003" y="2581028"/>
        <a:ext cx="1228067" cy="736840"/>
      </dsp:txXfrm>
    </dsp:sp>
    <dsp:sp modelId="{5686A186-BFA9-4FA9-9A9F-F4C02FC0F7F3}">
      <dsp:nvSpPr>
        <dsp:cNvPr id="0" name=""/>
        <dsp:cNvSpPr/>
      </dsp:nvSpPr>
      <dsp:spPr>
        <a:xfrm>
          <a:off x="7076877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780706"/>
                <a:satOff val="18093"/>
                <a:lumOff val="-1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0706"/>
                <a:satOff val="18093"/>
                <a:lumOff val="-1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0706"/>
                <a:satOff val="18093"/>
                <a:lumOff val="-1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Patient Services Representative</a:t>
          </a:r>
        </a:p>
      </dsp:txBody>
      <dsp:txXfrm>
        <a:off x="7076877" y="2581028"/>
        <a:ext cx="1228067" cy="736840"/>
      </dsp:txXfrm>
    </dsp:sp>
    <dsp:sp modelId="{FC067847-0386-4F62-9154-B7E0CBD8DD4E}">
      <dsp:nvSpPr>
        <dsp:cNvPr id="0" name=""/>
        <dsp:cNvSpPr/>
      </dsp:nvSpPr>
      <dsp:spPr>
        <a:xfrm>
          <a:off x="8427752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807627"/>
                <a:satOff val="18717"/>
                <a:lumOff val="-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07627"/>
                <a:satOff val="18717"/>
                <a:lumOff val="-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07627"/>
                <a:satOff val="18717"/>
                <a:lumOff val="-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Payment Accuracy Specialist</a:t>
          </a:r>
        </a:p>
      </dsp:txBody>
      <dsp:txXfrm>
        <a:off x="8427752" y="2581028"/>
        <a:ext cx="1228067" cy="736840"/>
      </dsp:txXfrm>
    </dsp:sp>
    <dsp:sp modelId="{05C68130-663A-40F8-AD27-72351B81D6B0}">
      <dsp:nvSpPr>
        <dsp:cNvPr id="0" name=""/>
        <dsp:cNvSpPr/>
      </dsp:nvSpPr>
      <dsp:spPr>
        <a:xfrm>
          <a:off x="9778626" y="2581028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834548"/>
                <a:satOff val="19341"/>
                <a:lumOff val="-11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34548"/>
                <a:satOff val="19341"/>
                <a:lumOff val="-11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34548"/>
                <a:satOff val="19341"/>
                <a:lumOff val="-11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Pharmacist</a:t>
          </a:r>
        </a:p>
      </dsp:txBody>
      <dsp:txXfrm>
        <a:off x="9778626" y="2581028"/>
        <a:ext cx="1228067" cy="736840"/>
      </dsp:txXfrm>
    </dsp:sp>
    <dsp:sp modelId="{B3526645-0137-40D5-B01C-009C122DA4E3}">
      <dsp:nvSpPr>
        <dsp:cNvPr id="0" name=""/>
        <dsp:cNvSpPr/>
      </dsp:nvSpPr>
      <dsp:spPr>
        <a:xfrm>
          <a:off x="322506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861469"/>
                <a:satOff val="19965"/>
                <a:lumOff val="-12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61469"/>
                <a:satOff val="19965"/>
                <a:lumOff val="-12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61469"/>
                <a:satOff val="19965"/>
                <a:lumOff val="-12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Pharmacy Manager</a:t>
          </a:r>
        </a:p>
      </dsp:txBody>
      <dsp:txXfrm>
        <a:off x="322506" y="3440675"/>
        <a:ext cx="1228067" cy="736840"/>
      </dsp:txXfrm>
    </dsp:sp>
    <dsp:sp modelId="{E528D57A-BF1E-4100-B809-FA5FF6941622}">
      <dsp:nvSpPr>
        <dsp:cNvPr id="0" name=""/>
        <dsp:cNvSpPr/>
      </dsp:nvSpPr>
      <dsp:spPr>
        <a:xfrm>
          <a:off x="1673380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888390"/>
                <a:satOff val="20589"/>
                <a:lumOff val="-12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88390"/>
                <a:satOff val="20589"/>
                <a:lumOff val="-12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88390"/>
                <a:satOff val="20589"/>
                <a:lumOff val="-12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Program Manager</a:t>
          </a:r>
        </a:p>
      </dsp:txBody>
      <dsp:txXfrm>
        <a:off x="1673380" y="3440675"/>
        <a:ext cx="1228067" cy="736840"/>
      </dsp:txXfrm>
    </dsp:sp>
    <dsp:sp modelId="{C21ED627-331B-4678-94E7-1E9A268BC256}">
      <dsp:nvSpPr>
        <dsp:cNvPr id="0" name=""/>
        <dsp:cNvSpPr/>
      </dsp:nvSpPr>
      <dsp:spPr>
        <a:xfrm>
          <a:off x="3024254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915311"/>
                <a:satOff val="21213"/>
                <a:lumOff val="-1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5311"/>
                <a:satOff val="21213"/>
                <a:lumOff val="-1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5311"/>
                <a:satOff val="21213"/>
                <a:lumOff val="-1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Project Manager</a:t>
          </a:r>
        </a:p>
      </dsp:txBody>
      <dsp:txXfrm>
        <a:off x="3024254" y="3440675"/>
        <a:ext cx="1228067" cy="736840"/>
      </dsp:txXfrm>
    </dsp:sp>
    <dsp:sp modelId="{B7497CBC-E8B5-4385-8866-5F42862D8C67}">
      <dsp:nvSpPr>
        <dsp:cNvPr id="0" name=""/>
        <dsp:cNvSpPr/>
      </dsp:nvSpPr>
      <dsp:spPr>
        <a:xfrm>
          <a:off x="4375129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942232"/>
                <a:satOff val="21837"/>
                <a:lumOff val="-13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2232"/>
                <a:satOff val="21837"/>
                <a:lumOff val="-13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2232"/>
                <a:satOff val="21837"/>
                <a:lumOff val="-13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Quality Assurance Specialist</a:t>
          </a:r>
        </a:p>
      </dsp:txBody>
      <dsp:txXfrm>
        <a:off x="4375129" y="3440675"/>
        <a:ext cx="1228067" cy="736840"/>
      </dsp:txXfrm>
    </dsp:sp>
    <dsp:sp modelId="{6A68BE79-A818-4CCB-A822-4E8E5DF661E2}">
      <dsp:nvSpPr>
        <dsp:cNvPr id="0" name=""/>
        <dsp:cNvSpPr/>
      </dsp:nvSpPr>
      <dsp:spPr>
        <a:xfrm>
          <a:off x="5726003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969153"/>
                <a:satOff val="22460"/>
                <a:lumOff val="-1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9153"/>
                <a:satOff val="22460"/>
                <a:lumOff val="-1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9153"/>
                <a:satOff val="22460"/>
                <a:lumOff val="-1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Registered Nurse</a:t>
          </a:r>
        </a:p>
      </dsp:txBody>
      <dsp:txXfrm>
        <a:off x="5726003" y="3440675"/>
        <a:ext cx="1228067" cy="736840"/>
      </dsp:txXfrm>
    </dsp:sp>
    <dsp:sp modelId="{BEDE7FB9-8C24-4763-95B2-E6C5B10AA96F}">
      <dsp:nvSpPr>
        <dsp:cNvPr id="0" name=""/>
        <dsp:cNvSpPr/>
      </dsp:nvSpPr>
      <dsp:spPr>
        <a:xfrm>
          <a:off x="7076877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996073"/>
                <a:satOff val="23084"/>
                <a:lumOff val="-1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96073"/>
                <a:satOff val="23084"/>
                <a:lumOff val="-1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96073"/>
                <a:satOff val="23084"/>
                <a:lumOff val="-1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/>
            </a:rPr>
            <a:t>Senior Laboratory Information Systems Analyst</a:t>
          </a:r>
        </a:p>
      </dsp:txBody>
      <dsp:txXfrm>
        <a:off x="7076877" y="3440675"/>
        <a:ext cx="1228067" cy="736840"/>
      </dsp:txXfrm>
    </dsp:sp>
    <dsp:sp modelId="{AA1AF60A-BAB6-430C-BD9F-1F7993F5D929}">
      <dsp:nvSpPr>
        <dsp:cNvPr id="0" name=""/>
        <dsp:cNvSpPr/>
      </dsp:nvSpPr>
      <dsp:spPr>
        <a:xfrm>
          <a:off x="8427752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022994"/>
                <a:satOff val="23708"/>
                <a:lumOff val="-14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22994"/>
                <a:satOff val="23708"/>
                <a:lumOff val="-14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22994"/>
                <a:satOff val="23708"/>
                <a:lumOff val="-14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Software Engineer</a:t>
          </a:r>
        </a:p>
      </dsp:txBody>
      <dsp:txXfrm>
        <a:off x="8427752" y="3440675"/>
        <a:ext cx="1228067" cy="736840"/>
      </dsp:txXfrm>
    </dsp:sp>
    <dsp:sp modelId="{616A26DF-0EA7-4814-9DEB-C940DDF0C203}">
      <dsp:nvSpPr>
        <dsp:cNvPr id="0" name=""/>
        <dsp:cNvSpPr/>
      </dsp:nvSpPr>
      <dsp:spPr>
        <a:xfrm>
          <a:off x="9778626" y="3440675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049915"/>
                <a:satOff val="24332"/>
                <a:lumOff val="-14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49915"/>
                <a:satOff val="24332"/>
                <a:lumOff val="-14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49915"/>
                <a:satOff val="24332"/>
                <a:lumOff val="-14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Supervisory Administrative Specialist</a:t>
          </a:r>
        </a:p>
      </dsp:txBody>
      <dsp:txXfrm>
        <a:off x="9778626" y="3440675"/>
        <a:ext cx="1228067" cy="736840"/>
      </dsp:txXfrm>
    </dsp:sp>
    <dsp:sp modelId="{FCBE57D7-2B47-4A9D-9B6A-7F2A280AE6AA}">
      <dsp:nvSpPr>
        <dsp:cNvPr id="0" name=""/>
        <dsp:cNvSpPr/>
      </dsp:nvSpPr>
      <dsp:spPr>
        <a:xfrm>
          <a:off x="4375129" y="4300322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076836"/>
                <a:satOff val="24956"/>
                <a:lumOff val="-1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76836"/>
                <a:satOff val="24956"/>
                <a:lumOff val="-1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76836"/>
                <a:satOff val="24956"/>
                <a:lumOff val="-1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Vice President</a:t>
          </a:r>
        </a:p>
      </dsp:txBody>
      <dsp:txXfrm>
        <a:off x="4375129" y="4300322"/>
        <a:ext cx="1228067" cy="736840"/>
      </dsp:txXfrm>
    </dsp:sp>
    <dsp:sp modelId="{7486A222-A3B9-4400-9686-4418DEACE358}">
      <dsp:nvSpPr>
        <dsp:cNvPr id="0" name=""/>
        <dsp:cNvSpPr/>
      </dsp:nvSpPr>
      <dsp:spPr>
        <a:xfrm>
          <a:off x="5726003" y="4300322"/>
          <a:ext cx="1228067" cy="736840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Web Engineer</a:t>
          </a:r>
        </a:p>
      </dsp:txBody>
      <dsp:txXfrm>
        <a:off x="5726003" y="4300322"/>
        <a:ext cx="1228067" cy="7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10158"/>
              </p:ext>
            </p:extLst>
          </p:nvPr>
        </p:nvGraphicFramePr>
        <p:xfrm>
          <a:off x="1672166" y="518583"/>
          <a:ext cx="9133618" cy="5863550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60439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76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2023-2024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2022-2023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2021-2022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2020-2021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2019-2020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2018-2019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750257" y="6336186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473588BA-498D-8A79-77B2-3C6E8F88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07424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67535" y="862652"/>
            <a:ext cx="4825800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</a:t>
            </a:r>
            <a:r>
              <a:rPr lang="en-US" sz="1400" dirty="0">
                <a:cs typeface="Calibri"/>
              </a:rPr>
              <a:t>bbot Laboratories</a:t>
            </a:r>
          </a:p>
          <a:p>
            <a:r>
              <a:rPr lang="en-US" sz="1400" dirty="0">
                <a:cs typeface="Calibri"/>
              </a:rPr>
              <a:t>Adventist Healthcare</a:t>
            </a:r>
          </a:p>
          <a:p>
            <a:r>
              <a:rPr lang="en-US" sz="1400" dirty="0">
                <a:cs typeface="Calibri"/>
              </a:rPr>
              <a:t>AIM </a:t>
            </a:r>
            <a:r>
              <a:rPr lang="en-US" sz="1400" dirty="0" err="1">
                <a:cs typeface="Calibri"/>
              </a:rPr>
              <a:t>ImmunoTech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Baptist Memorial Healthcare Corporation</a:t>
            </a:r>
          </a:p>
          <a:p>
            <a:r>
              <a:rPr lang="en-US" sz="1400" dirty="0" err="1">
                <a:cs typeface="Calibri"/>
              </a:rPr>
              <a:t>Betal</a:t>
            </a:r>
            <a:r>
              <a:rPr lang="en-US" sz="1400" dirty="0">
                <a:cs typeface="Calibri"/>
              </a:rPr>
              <a:t> Home Care Services, LLC</a:t>
            </a:r>
          </a:p>
          <a:p>
            <a:r>
              <a:rPr lang="en-US" sz="1400" dirty="0">
                <a:cs typeface="Calibri"/>
              </a:rPr>
              <a:t>Cerner Corporation</a:t>
            </a:r>
          </a:p>
          <a:p>
            <a:r>
              <a:rPr lang="en-US" sz="1400" dirty="0">
                <a:cs typeface="Calibri"/>
              </a:rPr>
              <a:t>Chiropractic Office</a:t>
            </a:r>
          </a:p>
          <a:p>
            <a:r>
              <a:rPr lang="en-US" sz="1400" dirty="0">
                <a:cs typeface="Calibri"/>
              </a:rPr>
              <a:t>Colorado Department of Health Care Policy &amp; Financing</a:t>
            </a:r>
          </a:p>
          <a:p>
            <a:r>
              <a:rPr lang="en-US" sz="1400" dirty="0">
                <a:cs typeface="Calibri"/>
              </a:rPr>
              <a:t>Concert AI</a:t>
            </a:r>
          </a:p>
          <a:p>
            <a:r>
              <a:rPr lang="en-US" sz="1400" dirty="0">
                <a:cs typeface="Calibri"/>
              </a:rPr>
              <a:t>Cotiviti</a:t>
            </a:r>
          </a:p>
          <a:p>
            <a:r>
              <a:rPr lang="en-US" sz="1400" dirty="0">
                <a:cs typeface="Calibri"/>
              </a:rPr>
              <a:t>Cox Health</a:t>
            </a:r>
          </a:p>
          <a:p>
            <a:r>
              <a:rPr lang="en-US" sz="1400" dirty="0">
                <a:cs typeface="Calibri"/>
              </a:rPr>
              <a:t>Department of Veteran's Affairs</a:t>
            </a:r>
            <a:endParaRPr lang="en-US" dirty="0"/>
          </a:p>
          <a:p>
            <a:r>
              <a:rPr lang="en-US" sz="1400" dirty="0">
                <a:cs typeface="Calibri"/>
              </a:rPr>
              <a:t>Froedtert Health</a:t>
            </a:r>
          </a:p>
          <a:p>
            <a:r>
              <a:rPr lang="en-US" sz="1400" dirty="0">
                <a:cs typeface="Calibri"/>
              </a:rPr>
              <a:t>Grady  Hospital</a:t>
            </a:r>
          </a:p>
          <a:p>
            <a:r>
              <a:rPr lang="en-US" sz="1400" dirty="0">
                <a:cs typeface="Calibri"/>
              </a:rPr>
              <a:t>ICON Laboratories</a:t>
            </a:r>
          </a:p>
          <a:p>
            <a:r>
              <a:rPr lang="en-US" sz="1400" dirty="0">
                <a:cs typeface="Calibri"/>
              </a:rPr>
              <a:t>Insight Global</a:t>
            </a:r>
          </a:p>
          <a:p>
            <a:r>
              <a:rPr lang="en-US" sz="1400" dirty="0">
                <a:cs typeface="Calibri"/>
              </a:rPr>
              <a:t>JP Systems</a:t>
            </a:r>
          </a:p>
          <a:p>
            <a:r>
              <a:rPr lang="en-US" sz="1400" dirty="0">
                <a:cs typeface="Calibri"/>
              </a:rPr>
              <a:t>Logan University</a:t>
            </a:r>
          </a:p>
          <a:p>
            <a:r>
              <a:rPr lang="en-US" sz="1400" dirty="0">
                <a:cs typeface="Calibri"/>
              </a:rPr>
              <a:t>Mercy Hospital-Springfield</a:t>
            </a:r>
          </a:p>
          <a:p>
            <a:r>
              <a:rPr lang="en-US" sz="1400" dirty="0">
                <a:cs typeface="Calibri"/>
              </a:rPr>
              <a:t>Mercy Hospital-St. Louis</a:t>
            </a:r>
          </a:p>
          <a:p>
            <a:r>
              <a:rPr lang="en-US" sz="1400" dirty="0">
                <a:cs typeface="Calibri"/>
              </a:rPr>
              <a:t>Mercy Technology Services</a:t>
            </a:r>
          </a:p>
          <a:p>
            <a:r>
              <a:rPr lang="en-US" sz="1400" dirty="0">
                <a:cs typeface="Calibri"/>
              </a:rPr>
              <a:t>Minnesota Community Care</a:t>
            </a:r>
          </a:p>
          <a:p>
            <a:r>
              <a:rPr lang="en-US" sz="1400" dirty="0">
                <a:cs typeface="Calibri"/>
              </a:rPr>
              <a:t>Mount Carmel Health System</a:t>
            </a:r>
            <a:endParaRPr lang="en-US" dirty="0"/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6095566" y="977068"/>
            <a:ext cx="3960587" cy="4001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cs typeface="Calibri"/>
              </a:rPr>
              <a:t>Norman Regional Health System</a:t>
            </a:r>
            <a:endParaRPr lang="en-US"/>
          </a:p>
          <a:p>
            <a:r>
              <a:rPr lang="en-US" sz="1400">
                <a:cs typeface="Calibri"/>
              </a:rPr>
              <a:t>Northwest Hospital and Medical Center</a:t>
            </a:r>
          </a:p>
          <a:p>
            <a:r>
              <a:rPr lang="en-US" sz="1400">
                <a:cs typeface="Calibri"/>
              </a:rPr>
              <a:t>Omnicell</a:t>
            </a:r>
          </a:p>
          <a:p>
            <a:r>
              <a:rPr lang="en-US" sz="1400">
                <a:cs typeface="Calibri"/>
              </a:rPr>
              <a:t>Orthopedic Associates of Hartford</a:t>
            </a:r>
          </a:p>
          <a:p>
            <a:r>
              <a:rPr lang="en-US" sz="1400">
                <a:cs typeface="Calibri"/>
              </a:rPr>
              <a:t>Robert Wood Johnson Barnabus Health</a:t>
            </a:r>
          </a:p>
          <a:p>
            <a:r>
              <a:rPr lang="en-US" sz="1400">
                <a:cs typeface="Calibri"/>
              </a:rPr>
              <a:t>Scripps Health</a:t>
            </a:r>
          </a:p>
          <a:p>
            <a:r>
              <a:rPr lang="en-US" sz="1400">
                <a:cs typeface="Calibri"/>
              </a:rPr>
              <a:t>Southern Illinois University School of Medicine</a:t>
            </a:r>
          </a:p>
          <a:p>
            <a:r>
              <a:rPr lang="en-US" sz="1400">
                <a:cs typeface="Calibri"/>
              </a:rPr>
              <a:t>Temple Health – Temple University Health System</a:t>
            </a:r>
          </a:p>
          <a:p>
            <a:r>
              <a:rPr lang="en-US" sz="1400">
                <a:cs typeface="Calibri"/>
              </a:rPr>
              <a:t>Texas Department of Criminal Justice</a:t>
            </a:r>
          </a:p>
          <a:p>
            <a:r>
              <a:rPr lang="en-US" sz="1400">
                <a:cs typeface="Calibri"/>
              </a:rPr>
              <a:t>Texas Heart Institute</a:t>
            </a:r>
          </a:p>
          <a:p>
            <a:r>
              <a:rPr lang="en-US" sz="1400">
                <a:cs typeface="Calibri"/>
              </a:rPr>
              <a:t>The Metro Health System</a:t>
            </a:r>
          </a:p>
          <a:p>
            <a:r>
              <a:rPr lang="en-US" sz="1400">
                <a:cs typeface="Calibri"/>
              </a:rPr>
              <a:t>Todd Conley Chiropractic Neurology </a:t>
            </a:r>
            <a:endParaRPr lang="en-US"/>
          </a:p>
          <a:p>
            <a:r>
              <a:rPr lang="en-US" sz="1400">
                <a:cs typeface="Calibri"/>
              </a:rPr>
              <a:t>Utah Health Information Exchange</a:t>
            </a:r>
          </a:p>
          <a:p>
            <a:r>
              <a:rPr lang="en-US" sz="1400">
                <a:cs typeface="Calibri"/>
              </a:rPr>
              <a:t>UVA Health - Northern Virginia and Culpeper</a:t>
            </a:r>
            <a:endParaRPr lang="en-US"/>
          </a:p>
          <a:p>
            <a:r>
              <a:rPr lang="en-US" sz="1400">
                <a:cs typeface="Calibri"/>
              </a:rPr>
              <a:t>Verizon </a:t>
            </a:r>
          </a:p>
          <a:p>
            <a:r>
              <a:rPr lang="en-US" sz="1400">
                <a:cs typeface="Calibri"/>
              </a:rPr>
              <a:t>Walmart Pharmacy</a:t>
            </a:r>
          </a:p>
          <a:p>
            <a:r>
              <a:rPr lang="en-US" sz="1400">
                <a:cs typeface="Calibri"/>
              </a:rPr>
              <a:t>Wegman's Food Markets</a:t>
            </a:r>
          </a:p>
          <a:p>
            <a:r>
              <a:rPr lang="en-US" sz="1400">
                <a:cs typeface="Calibri"/>
              </a:rPr>
              <a:t>Wells Fargo</a:t>
            </a: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61407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AB50B-435D-49D6-88C6-0D8A71EB1A6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MSHI Graduate Outcomes</vt:lpstr>
      <vt:lpstr>Employers Who Have Hired Our Graduates</vt:lpstr>
      <vt:lpstr>Sample Job Titles of MSHI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54</cp:revision>
  <dcterms:created xsi:type="dcterms:W3CDTF">2023-05-10T16:55:45Z</dcterms:created>
  <dcterms:modified xsi:type="dcterms:W3CDTF">2024-10-21T19:39:03Z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